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Staatliches"/>
      <p:regular r:id="rId25"/>
    </p:embeddedFont>
    <p:embeddedFont>
      <p:font typeface="Bentham"/>
      <p:regular r:id="rId26"/>
    </p:embeddedFont>
    <p:embeddedFont>
      <p:font typeface="Hind"/>
      <p:regular r:id="rId27"/>
      <p:bold r:id="rId28"/>
    </p:embeddedFont>
    <p:embeddedFont>
      <p:font typeface="Didact Gothic"/>
      <p:regular r:id="rId29"/>
    </p:embeddedFont>
    <p:embeddedFont>
      <p:font typeface="Carter One"/>
      <p:regular r:id="rId30"/>
    </p:embeddedFont>
    <p:embeddedFont>
      <p:font typeface="Antonio"/>
      <p:regular r:id="rId31"/>
      <p:bold r:id="rId32"/>
    </p:embeddedFont>
    <p:embeddedFont>
      <p:font typeface="Ex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jbcAGStiZjTJw9+1NqvT06dzSZ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ntham-regular.fntdata"/><Relationship Id="rId25" Type="http://schemas.openxmlformats.org/officeDocument/2006/relationships/font" Target="fonts/Staatliches-regular.fntdata"/><Relationship Id="rId28" Type="http://schemas.openxmlformats.org/officeDocument/2006/relationships/font" Target="fonts/Hind-bold.fntdata"/><Relationship Id="rId27" Type="http://schemas.openxmlformats.org/officeDocument/2006/relationships/font" Target="fonts/Hin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idact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ntonio-regular.fntdata"/><Relationship Id="rId30" Type="http://schemas.openxmlformats.org/officeDocument/2006/relationships/font" Target="fonts/CarterOne-regular.fntdata"/><Relationship Id="rId11" Type="http://schemas.openxmlformats.org/officeDocument/2006/relationships/slide" Target="slides/slide7.xml"/><Relationship Id="rId33" Type="http://schemas.openxmlformats.org/officeDocument/2006/relationships/font" Target="fonts/Exo-regular.fntdata"/><Relationship Id="rId10" Type="http://schemas.openxmlformats.org/officeDocument/2006/relationships/slide" Target="slides/slide6.xml"/><Relationship Id="rId32" Type="http://schemas.openxmlformats.org/officeDocument/2006/relationships/font" Target="fonts/Antonio-bold.fntdata"/><Relationship Id="rId13" Type="http://schemas.openxmlformats.org/officeDocument/2006/relationships/slide" Target="slides/slide9.xml"/><Relationship Id="rId35" Type="http://schemas.openxmlformats.org/officeDocument/2006/relationships/font" Target="fonts/Exo-italic.fntdata"/><Relationship Id="rId12" Type="http://schemas.openxmlformats.org/officeDocument/2006/relationships/slide" Target="slides/slide8.xml"/><Relationship Id="rId34" Type="http://schemas.openxmlformats.org/officeDocument/2006/relationships/font" Target="fonts/Exo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Ex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7e942fa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f7e942fa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6db1ee8a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6db1ee8a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6db1ee8a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f6db1ee8a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836d7c4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0836d7c4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6db1ee8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6db1ee8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8737ef64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8737ef64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6db1ee8a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6db1ee8a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6db1ee8a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f6db1ee8a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f6db1ee8a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f6db1ee8a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db1ee8a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db1ee8a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19a2cb0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819a2cb0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f6db1ee8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f6db1ee8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5a6da7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65a6da7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65a6da7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f65a6da7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65a6da7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65a6da7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6db1ee8a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f6db1ee8a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6db1ee8a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f6db1ee8a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6db1ee8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6db1ee8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6db1ee8a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6db1ee8a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/>
          <p:nvPr>
            <p:ph type="ctrTitle"/>
          </p:nvPr>
        </p:nvSpPr>
        <p:spPr>
          <a:xfrm>
            <a:off x="1161450" y="744025"/>
            <a:ext cx="68211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00">
                <a:solidFill>
                  <a:srgbClr val="13202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2"/>
          <p:cNvSpPr txBox="1"/>
          <p:nvPr>
            <p:ph idx="1" type="subTitle"/>
          </p:nvPr>
        </p:nvSpPr>
        <p:spPr>
          <a:xfrm>
            <a:off x="2437800" y="3434150"/>
            <a:ext cx="4268400" cy="533400"/>
          </a:xfrm>
          <a:prstGeom prst="rect">
            <a:avLst/>
          </a:prstGeom>
          <a:noFill/>
          <a:ln cap="flat" cmpd="sng" w="19050">
            <a:solidFill>
              <a:srgbClr val="1320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3202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2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2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1"/>
          <p:cNvSpPr txBox="1"/>
          <p:nvPr>
            <p:ph type="title"/>
          </p:nvPr>
        </p:nvSpPr>
        <p:spPr>
          <a:xfrm>
            <a:off x="1342500" y="1278000"/>
            <a:ext cx="64590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86" name="Google Shape;8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1"/>
          <p:cNvPicPr preferRelativeResize="0"/>
          <p:nvPr/>
        </p:nvPicPr>
        <p:blipFill rotWithShape="1">
          <a:blip r:embed="rId3">
            <a:alphaModFix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2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0" name="Google Shape;9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2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 flipH="1" rot="10800000">
            <a:off x="-4675" y="-3215"/>
            <a:ext cx="2193600" cy="175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3"/>
          <p:cNvSpPr txBox="1"/>
          <p:nvPr>
            <p:ph type="title"/>
          </p:nvPr>
        </p:nvSpPr>
        <p:spPr>
          <a:xfrm>
            <a:off x="2870350" y="540075"/>
            <a:ext cx="555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63"/>
          <p:cNvSpPr txBox="1"/>
          <p:nvPr>
            <p:ph idx="1" type="subTitle"/>
          </p:nvPr>
        </p:nvSpPr>
        <p:spPr>
          <a:xfrm>
            <a:off x="3272277" y="24192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7" name="Google Shape;97;p63"/>
          <p:cNvSpPr txBox="1"/>
          <p:nvPr>
            <p:ph idx="2" type="subTitle"/>
          </p:nvPr>
        </p:nvSpPr>
        <p:spPr>
          <a:xfrm>
            <a:off x="3272277" y="28329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63"/>
          <p:cNvSpPr txBox="1"/>
          <p:nvPr>
            <p:ph idx="3" type="subTitle"/>
          </p:nvPr>
        </p:nvSpPr>
        <p:spPr>
          <a:xfrm>
            <a:off x="3272277" y="1357252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9" name="Google Shape;99;p63"/>
          <p:cNvSpPr txBox="1"/>
          <p:nvPr>
            <p:ph idx="4" type="subTitle"/>
          </p:nvPr>
        </p:nvSpPr>
        <p:spPr>
          <a:xfrm>
            <a:off x="3272277" y="1764425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0" name="Google Shape;100;p63"/>
          <p:cNvSpPr txBox="1"/>
          <p:nvPr>
            <p:ph idx="5" type="subTitle"/>
          </p:nvPr>
        </p:nvSpPr>
        <p:spPr>
          <a:xfrm>
            <a:off x="6072777" y="24192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" name="Google Shape;101;p63"/>
          <p:cNvSpPr txBox="1"/>
          <p:nvPr>
            <p:ph idx="6" type="subTitle"/>
          </p:nvPr>
        </p:nvSpPr>
        <p:spPr>
          <a:xfrm>
            <a:off x="6072777" y="28329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2" name="Google Shape;102;p63"/>
          <p:cNvSpPr txBox="1"/>
          <p:nvPr>
            <p:ph idx="7" type="subTitle"/>
          </p:nvPr>
        </p:nvSpPr>
        <p:spPr>
          <a:xfrm>
            <a:off x="6072777" y="1357252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3" name="Google Shape;103;p63"/>
          <p:cNvSpPr txBox="1"/>
          <p:nvPr>
            <p:ph idx="8" type="subTitle"/>
          </p:nvPr>
        </p:nvSpPr>
        <p:spPr>
          <a:xfrm>
            <a:off x="6072777" y="1764425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4" name="Google Shape;104;p63"/>
          <p:cNvSpPr txBox="1"/>
          <p:nvPr>
            <p:ph idx="9" type="subTitle"/>
          </p:nvPr>
        </p:nvSpPr>
        <p:spPr>
          <a:xfrm>
            <a:off x="6072777" y="34818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5" name="Google Shape;105;p63"/>
          <p:cNvSpPr txBox="1"/>
          <p:nvPr>
            <p:ph idx="13" type="subTitle"/>
          </p:nvPr>
        </p:nvSpPr>
        <p:spPr>
          <a:xfrm>
            <a:off x="6072777" y="38955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63"/>
          <p:cNvSpPr txBox="1"/>
          <p:nvPr>
            <p:ph idx="14" type="subTitle"/>
          </p:nvPr>
        </p:nvSpPr>
        <p:spPr>
          <a:xfrm>
            <a:off x="3272277" y="3481856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7" name="Google Shape;107;p63"/>
          <p:cNvSpPr txBox="1"/>
          <p:nvPr>
            <p:ph idx="15" type="subTitle"/>
          </p:nvPr>
        </p:nvSpPr>
        <p:spPr>
          <a:xfrm>
            <a:off x="3272277" y="3889030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08" name="Google Shape;10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677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3"/>
          <p:cNvSpPr/>
          <p:nvPr/>
        </p:nvSpPr>
        <p:spPr>
          <a:xfrm flipH="1">
            <a:off x="6266598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4"/>
          <p:cNvSpPr txBox="1"/>
          <p:nvPr>
            <p:ph idx="1" type="subTitle"/>
          </p:nvPr>
        </p:nvSpPr>
        <p:spPr>
          <a:xfrm>
            <a:off x="1262703" y="1713050"/>
            <a:ext cx="2460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3" name="Google Shape;113;p64"/>
          <p:cNvSpPr txBox="1"/>
          <p:nvPr>
            <p:ph idx="2" type="subTitle"/>
          </p:nvPr>
        </p:nvSpPr>
        <p:spPr>
          <a:xfrm>
            <a:off x="1262703" y="2096251"/>
            <a:ext cx="2460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64"/>
          <p:cNvSpPr txBox="1"/>
          <p:nvPr>
            <p:ph idx="3" type="subTitle"/>
          </p:nvPr>
        </p:nvSpPr>
        <p:spPr>
          <a:xfrm>
            <a:off x="5408230" y="3160850"/>
            <a:ext cx="2460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5" name="Google Shape;115;p64"/>
          <p:cNvSpPr txBox="1"/>
          <p:nvPr>
            <p:ph idx="4" type="subTitle"/>
          </p:nvPr>
        </p:nvSpPr>
        <p:spPr>
          <a:xfrm>
            <a:off x="5408251" y="3544051"/>
            <a:ext cx="2460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64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7" name="Google Shape;1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4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>
            <a:off x="0" y="2860178"/>
            <a:ext cx="2857500" cy="2286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5"/>
          <p:cNvSpPr txBox="1"/>
          <p:nvPr>
            <p:ph type="title"/>
          </p:nvPr>
        </p:nvSpPr>
        <p:spPr>
          <a:xfrm>
            <a:off x="720000" y="3386875"/>
            <a:ext cx="4650300" cy="121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8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6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66"/>
          <p:cNvSpPr txBox="1"/>
          <p:nvPr>
            <p:ph idx="1" type="subTitle"/>
          </p:nvPr>
        </p:nvSpPr>
        <p:spPr>
          <a:xfrm>
            <a:off x="719925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6" name="Google Shape;126;p66"/>
          <p:cNvSpPr txBox="1"/>
          <p:nvPr>
            <p:ph idx="2" type="subTitle"/>
          </p:nvPr>
        </p:nvSpPr>
        <p:spPr>
          <a:xfrm>
            <a:off x="719925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66"/>
          <p:cNvSpPr txBox="1"/>
          <p:nvPr>
            <p:ph idx="3" type="subTitle"/>
          </p:nvPr>
        </p:nvSpPr>
        <p:spPr>
          <a:xfrm>
            <a:off x="2695480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8" name="Google Shape;128;p66"/>
          <p:cNvSpPr txBox="1"/>
          <p:nvPr>
            <p:ph idx="4" type="subTitle"/>
          </p:nvPr>
        </p:nvSpPr>
        <p:spPr>
          <a:xfrm>
            <a:off x="2695480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66"/>
          <p:cNvSpPr txBox="1"/>
          <p:nvPr>
            <p:ph idx="5" type="subTitle"/>
          </p:nvPr>
        </p:nvSpPr>
        <p:spPr>
          <a:xfrm>
            <a:off x="4671035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0" name="Google Shape;130;p66"/>
          <p:cNvSpPr txBox="1"/>
          <p:nvPr>
            <p:ph idx="6" type="subTitle"/>
          </p:nvPr>
        </p:nvSpPr>
        <p:spPr>
          <a:xfrm>
            <a:off x="4671035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" name="Google Shape;131;p66"/>
          <p:cNvSpPr txBox="1"/>
          <p:nvPr>
            <p:ph idx="7" type="subTitle"/>
          </p:nvPr>
        </p:nvSpPr>
        <p:spPr>
          <a:xfrm>
            <a:off x="6646573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2" name="Google Shape;132;p66"/>
          <p:cNvSpPr txBox="1"/>
          <p:nvPr>
            <p:ph idx="8" type="subTitle"/>
          </p:nvPr>
        </p:nvSpPr>
        <p:spPr>
          <a:xfrm>
            <a:off x="6646573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33" name="Google Shape;13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6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7"/>
          <p:cNvSpPr txBox="1"/>
          <p:nvPr>
            <p:ph type="title"/>
          </p:nvPr>
        </p:nvSpPr>
        <p:spPr>
          <a:xfrm>
            <a:off x="729158" y="3479325"/>
            <a:ext cx="3211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8" name="Google Shape;138;p67"/>
          <p:cNvSpPr txBox="1"/>
          <p:nvPr>
            <p:ph idx="2" type="title"/>
          </p:nvPr>
        </p:nvSpPr>
        <p:spPr>
          <a:xfrm>
            <a:off x="729150" y="1269675"/>
            <a:ext cx="51204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b="0" sz="2800"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id="139" name="Google Shape;13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377848" y="390299"/>
            <a:ext cx="5159676" cy="43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8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68"/>
          <p:cNvSpPr txBox="1"/>
          <p:nvPr>
            <p:ph idx="2" type="title"/>
          </p:nvPr>
        </p:nvSpPr>
        <p:spPr>
          <a:xfrm>
            <a:off x="713125" y="1401075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4" name="Google Shape;144;p68"/>
          <p:cNvSpPr txBox="1"/>
          <p:nvPr>
            <p:ph idx="1" type="subTitle"/>
          </p:nvPr>
        </p:nvSpPr>
        <p:spPr>
          <a:xfrm>
            <a:off x="713125" y="2219843"/>
            <a:ext cx="3504000" cy="4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68"/>
          <p:cNvSpPr txBox="1"/>
          <p:nvPr>
            <p:ph idx="3" type="title"/>
          </p:nvPr>
        </p:nvSpPr>
        <p:spPr>
          <a:xfrm>
            <a:off x="4926975" y="1401075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6" name="Google Shape;146;p68"/>
          <p:cNvSpPr txBox="1"/>
          <p:nvPr>
            <p:ph idx="4" type="subTitle"/>
          </p:nvPr>
        </p:nvSpPr>
        <p:spPr>
          <a:xfrm>
            <a:off x="4926975" y="2221732"/>
            <a:ext cx="3504000" cy="4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68"/>
          <p:cNvSpPr txBox="1"/>
          <p:nvPr>
            <p:ph idx="5" type="title"/>
          </p:nvPr>
        </p:nvSpPr>
        <p:spPr>
          <a:xfrm>
            <a:off x="713125" y="2874646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8" name="Google Shape;148;p68"/>
          <p:cNvSpPr txBox="1"/>
          <p:nvPr>
            <p:ph idx="6" type="subTitle"/>
          </p:nvPr>
        </p:nvSpPr>
        <p:spPr>
          <a:xfrm>
            <a:off x="713125" y="3708475"/>
            <a:ext cx="3504000" cy="41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68"/>
          <p:cNvSpPr txBox="1"/>
          <p:nvPr>
            <p:ph idx="7" type="title"/>
          </p:nvPr>
        </p:nvSpPr>
        <p:spPr>
          <a:xfrm>
            <a:off x="4926975" y="2874646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50" name="Google Shape;150;p68"/>
          <p:cNvSpPr txBox="1"/>
          <p:nvPr>
            <p:ph idx="8" type="subTitle"/>
          </p:nvPr>
        </p:nvSpPr>
        <p:spPr>
          <a:xfrm>
            <a:off x="4926975" y="3708475"/>
            <a:ext cx="3504000" cy="41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1" name="Google Shape;151;p68"/>
          <p:cNvPicPr preferRelativeResize="0"/>
          <p:nvPr/>
        </p:nvPicPr>
        <p:blipFill rotWithShape="1">
          <a:blip r:embed="rId2">
            <a:alphaModFix/>
          </a:blip>
          <a:srcRect b="0" l="0" r="4588" t="0"/>
          <a:stretch/>
        </p:blipFill>
        <p:spPr>
          <a:xfrm flipH="1" rot="-5400000">
            <a:off x="1998639" y="-2006539"/>
            <a:ext cx="5146724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8"/>
          <p:cNvPicPr preferRelativeResize="0"/>
          <p:nvPr/>
        </p:nvPicPr>
        <p:blipFill rotWithShape="1">
          <a:blip r:embed="rId3">
            <a:alphaModFix/>
          </a:blip>
          <a:srcRect b="5096" l="12636" r="7184" t="0"/>
          <a:stretch/>
        </p:blipFill>
        <p:spPr>
          <a:xfrm>
            <a:off x="-9350" y="-3225"/>
            <a:ext cx="91533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8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8"/>
          <p:cNvSpPr/>
          <p:nvPr/>
        </p:nvSpPr>
        <p:spPr>
          <a:xfrm>
            <a:off x="4044675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9"/>
          <p:cNvSpPr txBox="1"/>
          <p:nvPr>
            <p:ph hasCustomPrompt="1" type="title"/>
          </p:nvPr>
        </p:nvSpPr>
        <p:spPr>
          <a:xfrm>
            <a:off x="3025200" y="1710675"/>
            <a:ext cx="53988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7" name="Google Shape;157;p69"/>
          <p:cNvSpPr txBox="1"/>
          <p:nvPr>
            <p:ph idx="1" type="subTitle"/>
          </p:nvPr>
        </p:nvSpPr>
        <p:spPr>
          <a:xfrm>
            <a:off x="3271500" y="3044254"/>
            <a:ext cx="4906200" cy="432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58" name="Google Shape;15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70"/>
          <p:cNvPicPr preferRelativeResize="0"/>
          <p:nvPr/>
        </p:nvPicPr>
        <p:blipFill rotWithShape="1">
          <a:blip r:embed="rId2">
            <a:alphaModFix/>
          </a:blip>
          <a:srcRect b="0" l="0" r="51290" t="0"/>
          <a:stretch/>
        </p:blipFill>
        <p:spPr>
          <a:xfrm flipH="1">
            <a:off x="3753774" y="0"/>
            <a:ext cx="53902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0"/>
          <p:cNvSpPr txBox="1"/>
          <p:nvPr>
            <p:ph type="title"/>
          </p:nvPr>
        </p:nvSpPr>
        <p:spPr>
          <a:xfrm>
            <a:off x="733300" y="1008775"/>
            <a:ext cx="34515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4" name="Google Shape;164;p70"/>
          <p:cNvSpPr txBox="1"/>
          <p:nvPr>
            <p:ph idx="1" type="subTitle"/>
          </p:nvPr>
        </p:nvSpPr>
        <p:spPr>
          <a:xfrm>
            <a:off x="733300" y="2733150"/>
            <a:ext cx="31728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" name="Google Shape;165;p70"/>
          <p:cNvSpPr/>
          <p:nvPr>
            <p:ph idx="2" type="pic"/>
          </p:nvPr>
        </p:nvSpPr>
        <p:spPr>
          <a:xfrm rot="10800000">
            <a:off x="4561162" y="0"/>
            <a:ext cx="4577700" cy="5143500"/>
          </a:xfrm>
          <a:prstGeom prst="flowChartDelay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3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53"/>
          <p:cNvSpPr txBox="1"/>
          <p:nvPr>
            <p:ph idx="1" type="body"/>
          </p:nvPr>
        </p:nvSpPr>
        <p:spPr>
          <a:xfrm>
            <a:off x="954325" y="1311500"/>
            <a:ext cx="7469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pic>
        <p:nvPicPr>
          <p:cNvPr id="17" name="Google Shape;1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7600" y="0"/>
            <a:ext cx="2526401" cy="25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1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8" name="Google Shape;16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1"/>
          <p:cNvPicPr preferRelativeResize="0"/>
          <p:nvPr/>
        </p:nvPicPr>
        <p:blipFill rotWithShape="1">
          <a:blip r:embed="rId3">
            <a:alphaModFix/>
          </a:blip>
          <a:srcRect b="73533" l="44595" r="0" t="0"/>
          <a:stretch/>
        </p:blipFill>
        <p:spPr>
          <a:xfrm>
            <a:off x="5297600" y="0"/>
            <a:ext cx="3846398" cy="244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2"/>
          <p:cNvSpPr txBox="1"/>
          <p:nvPr>
            <p:ph type="title"/>
          </p:nvPr>
        </p:nvSpPr>
        <p:spPr>
          <a:xfrm>
            <a:off x="5377950" y="1625225"/>
            <a:ext cx="27963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2" name="Google Shape;172;p72"/>
          <p:cNvSpPr txBox="1"/>
          <p:nvPr>
            <p:ph idx="1" type="subTitle"/>
          </p:nvPr>
        </p:nvSpPr>
        <p:spPr>
          <a:xfrm>
            <a:off x="5377950" y="2405875"/>
            <a:ext cx="27963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73" name="Google Shape;1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2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-1" y="0"/>
            <a:ext cx="5390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3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73"/>
          <p:cNvSpPr txBox="1"/>
          <p:nvPr>
            <p:ph idx="1" type="subTitle"/>
          </p:nvPr>
        </p:nvSpPr>
        <p:spPr>
          <a:xfrm>
            <a:off x="1730611" y="3518049"/>
            <a:ext cx="2151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8" name="Google Shape;178;p73"/>
          <p:cNvSpPr txBox="1"/>
          <p:nvPr>
            <p:ph idx="2" type="subTitle"/>
          </p:nvPr>
        </p:nvSpPr>
        <p:spPr>
          <a:xfrm>
            <a:off x="1730611" y="3887418"/>
            <a:ext cx="21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73"/>
          <p:cNvSpPr txBox="1"/>
          <p:nvPr>
            <p:ph idx="3" type="subTitle"/>
          </p:nvPr>
        </p:nvSpPr>
        <p:spPr>
          <a:xfrm>
            <a:off x="5256799" y="3518049"/>
            <a:ext cx="2151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0" name="Google Shape;180;p73"/>
          <p:cNvSpPr txBox="1"/>
          <p:nvPr>
            <p:ph idx="4" type="subTitle"/>
          </p:nvPr>
        </p:nvSpPr>
        <p:spPr>
          <a:xfrm>
            <a:off x="5256799" y="3887418"/>
            <a:ext cx="21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" name="Google Shape;181;p73"/>
          <p:cNvSpPr/>
          <p:nvPr>
            <p:ph idx="5" type="pic"/>
          </p:nvPr>
        </p:nvSpPr>
        <p:spPr>
          <a:xfrm>
            <a:off x="1935940" y="1542352"/>
            <a:ext cx="1881000" cy="1881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p73"/>
          <p:cNvSpPr/>
          <p:nvPr>
            <p:ph idx="6" type="pic"/>
          </p:nvPr>
        </p:nvSpPr>
        <p:spPr>
          <a:xfrm>
            <a:off x="5392090" y="1542352"/>
            <a:ext cx="1881000" cy="1881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83" name="Google Shape;18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3"/>
          <p:cNvPicPr preferRelativeResize="0"/>
          <p:nvPr/>
        </p:nvPicPr>
        <p:blipFill rotWithShape="1">
          <a:blip r:embed="rId3">
            <a:alphaModFix/>
          </a:blip>
          <a:srcRect b="0" l="3479" r="50183" t="0"/>
          <a:stretch/>
        </p:blipFill>
        <p:spPr>
          <a:xfrm flipH="1" rot="10800000">
            <a:off x="0" y="-1"/>
            <a:ext cx="455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3"/>
          <p:cNvPicPr preferRelativeResize="0"/>
          <p:nvPr/>
        </p:nvPicPr>
        <p:blipFill rotWithShape="1">
          <a:blip r:embed="rId3">
            <a:alphaModFix/>
          </a:blip>
          <a:srcRect b="0" l="29780" r="-118" t="0"/>
          <a:stretch/>
        </p:blipFill>
        <p:spPr>
          <a:xfrm rot="5400000">
            <a:off x="4894999" y="889826"/>
            <a:ext cx="4877901" cy="36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4"/>
          <p:cNvSpPr txBox="1"/>
          <p:nvPr>
            <p:ph type="title"/>
          </p:nvPr>
        </p:nvSpPr>
        <p:spPr>
          <a:xfrm>
            <a:off x="3102950" y="540075"/>
            <a:ext cx="53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74"/>
          <p:cNvSpPr txBox="1"/>
          <p:nvPr>
            <p:ph idx="1" type="subTitle"/>
          </p:nvPr>
        </p:nvSpPr>
        <p:spPr>
          <a:xfrm>
            <a:off x="3599300" y="1636100"/>
            <a:ext cx="43281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  <p:pic>
        <p:nvPicPr>
          <p:cNvPr id="189" name="Google Shape;18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3351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674" y="1575"/>
            <a:ext cx="6301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5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 flipH="1">
            <a:off x="-2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5"/>
          <p:cNvSpPr/>
          <p:nvPr/>
        </p:nvSpPr>
        <p:spPr>
          <a:xfrm flipH="1">
            <a:off x="-2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5"/>
          <p:cNvSpPr txBox="1"/>
          <p:nvPr/>
        </p:nvSpPr>
        <p:spPr>
          <a:xfrm>
            <a:off x="2576032" y="4255075"/>
            <a:ext cx="4006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6" name="Google Shape;196;p75"/>
          <p:cNvSpPr txBox="1"/>
          <p:nvPr>
            <p:ph type="title"/>
          </p:nvPr>
        </p:nvSpPr>
        <p:spPr>
          <a:xfrm>
            <a:off x="2339500" y="554175"/>
            <a:ext cx="4398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75"/>
          <p:cNvSpPr txBox="1"/>
          <p:nvPr>
            <p:ph idx="1" type="subTitle"/>
          </p:nvPr>
        </p:nvSpPr>
        <p:spPr>
          <a:xfrm>
            <a:off x="2607450" y="1706575"/>
            <a:ext cx="38520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8" name="Google Shape;198;p75"/>
          <p:cNvSpPr/>
          <p:nvPr/>
        </p:nvSpPr>
        <p:spPr>
          <a:xfrm flipH="1">
            <a:off x="6266598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3351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6"/>
          <p:cNvSpPr txBox="1"/>
          <p:nvPr>
            <p:ph type="title"/>
          </p:nvPr>
        </p:nvSpPr>
        <p:spPr>
          <a:xfrm>
            <a:off x="720000" y="540075"/>
            <a:ext cx="502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76"/>
          <p:cNvSpPr txBox="1"/>
          <p:nvPr>
            <p:ph idx="1" type="subTitle"/>
          </p:nvPr>
        </p:nvSpPr>
        <p:spPr>
          <a:xfrm>
            <a:off x="720000" y="1289875"/>
            <a:ext cx="45273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9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6509900" y="-3225"/>
            <a:ext cx="2638775" cy="26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7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>
            <a:off x="-4675" y="3391425"/>
            <a:ext cx="2193600" cy="17552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7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77"/>
          <p:cNvSpPr txBox="1"/>
          <p:nvPr>
            <p:ph idx="1" type="body"/>
          </p:nvPr>
        </p:nvSpPr>
        <p:spPr>
          <a:xfrm>
            <a:off x="845650" y="1285875"/>
            <a:ext cx="35340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venir"/>
              <a:buChar char="●"/>
              <a:defRPr sz="1250">
                <a:latin typeface="Avenir"/>
                <a:ea typeface="Avenir"/>
                <a:cs typeface="Avenir"/>
                <a:sym typeface="Avenir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0" name="Google Shape;210;p77"/>
          <p:cNvSpPr txBox="1"/>
          <p:nvPr>
            <p:ph idx="2" type="body"/>
          </p:nvPr>
        </p:nvSpPr>
        <p:spPr>
          <a:xfrm>
            <a:off x="4762450" y="1779699"/>
            <a:ext cx="35340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venir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2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2"/>
          <p:cNvSpPr/>
          <p:nvPr/>
        </p:nvSpPr>
        <p:spPr>
          <a:xfrm flipH="1" rot="10800000">
            <a:off x="6266600" y="-244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2"/>
          <p:cNvSpPr/>
          <p:nvPr/>
        </p:nvSpPr>
        <p:spPr>
          <a:xfrm flipH="1" rot="10800000">
            <a:off x="0" y="4605000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3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83"/>
          <p:cNvSpPr/>
          <p:nvPr/>
        </p:nvSpPr>
        <p:spPr>
          <a:xfrm>
            <a:off x="6173300" y="4210338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3"/>
          <p:cNvSpPr/>
          <p:nvPr/>
        </p:nvSpPr>
        <p:spPr>
          <a:xfrm>
            <a:off x="330150" y="4661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4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4"/>
          <p:cNvSpPr txBox="1"/>
          <p:nvPr>
            <p:ph idx="1" type="subTitle"/>
          </p:nvPr>
        </p:nvSpPr>
        <p:spPr>
          <a:xfrm>
            <a:off x="1543784" y="3170028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3" name="Google Shape;23;p54"/>
          <p:cNvSpPr txBox="1"/>
          <p:nvPr>
            <p:ph idx="2" type="subTitle"/>
          </p:nvPr>
        </p:nvSpPr>
        <p:spPr>
          <a:xfrm>
            <a:off x="1543784" y="353500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type="title"/>
          </p:nvPr>
        </p:nvSpPr>
        <p:spPr>
          <a:xfrm>
            <a:off x="772400" y="3170025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" name="Google Shape;25;p54"/>
          <p:cNvSpPr txBox="1"/>
          <p:nvPr>
            <p:ph idx="3" type="subTitle"/>
          </p:nvPr>
        </p:nvSpPr>
        <p:spPr>
          <a:xfrm>
            <a:off x="5517234" y="317002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6" name="Google Shape;26;p54"/>
          <p:cNvSpPr txBox="1"/>
          <p:nvPr>
            <p:ph idx="4" type="subTitle"/>
          </p:nvPr>
        </p:nvSpPr>
        <p:spPr>
          <a:xfrm>
            <a:off x="5517234" y="3534927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" name="Google Shape;27;p54"/>
          <p:cNvSpPr txBox="1"/>
          <p:nvPr>
            <p:ph idx="5" type="title"/>
          </p:nvPr>
        </p:nvSpPr>
        <p:spPr>
          <a:xfrm>
            <a:off x="4731875" y="3144600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54"/>
          <p:cNvSpPr txBox="1"/>
          <p:nvPr>
            <p:ph idx="6" type="subTitle"/>
          </p:nvPr>
        </p:nvSpPr>
        <p:spPr>
          <a:xfrm>
            <a:off x="1543784" y="181177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9" name="Google Shape;29;p54"/>
          <p:cNvSpPr txBox="1"/>
          <p:nvPr>
            <p:ph idx="7" type="subTitle"/>
          </p:nvPr>
        </p:nvSpPr>
        <p:spPr>
          <a:xfrm>
            <a:off x="1543784" y="218392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" name="Google Shape;30;p54"/>
          <p:cNvSpPr txBox="1"/>
          <p:nvPr>
            <p:ph idx="8" type="title"/>
          </p:nvPr>
        </p:nvSpPr>
        <p:spPr>
          <a:xfrm>
            <a:off x="772400" y="1811927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" name="Google Shape;31;p54"/>
          <p:cNvSpPr txBox="1"/>
          <p:nvPr>
            <p:ph idx="9" type="subTitle"/>
          </p:nvPr>
        </p:nvSpPr>
        <p:spPr>
          <a:xfrm>
            <a:off x="5517233" y="181177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2" name="Google Shape;32;p54"/>
          <p:cNvSpPr txBox="1"/>
          <p:nvPr>
            <p:ph idx="13" type="subTitle"/>
          </p:nvPr>
        </p:nvSpPr>
        <p:spPr>
          <a:xfrm>
            <a:off x="5517233" y="218392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14" type="title"/>
          </p:nvPr>
        </p:nvSpPr>
        <p:spPr>
          <a:xfrm>
            <a:off x="4731875" y="1811327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" name="Google Shape;34;p54"/>
          <p:cNvSpPr txBox="1"/>
          <p:nvPr>
            <p:ph idx="15" type="title"/>
          </p:nvPr>
        </p:nvSpPr>
        <p:spPr>
          <a:xfrm>
            <a:off x="720000" y="540075"/>
            <a:ext cx="770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84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4"/>
          <p:cNvSpPr/>
          <p:nvPr/>
        </p:nvSpPr>
        <p:spPr>
          <a:xfrm>
            <a:off x="6266600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4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5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" type="body"/>
          </p:nvPr>
        </p:nvSpPr>
        <p:spPr>
          <a:xfrm>
            <a:off x="720000" y="1412375"/>
            <a:ext cx="3684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venir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2" type="body"/>
          </p:nvPr>
        </p:nvSpPr>
        <p:spPr>
          <a:xfrm>
            <a:off x="4730075" y="1412375"/>
            <a:ext cx="3684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venir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pic>
        <p:nvPicPr>
          <p:cNvPr id="39" name="Google Shape;3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92375"/>
            <a:ext cx="9153351" cy="305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6"/>
          <p:cNvSpPr txBox="1"/>
          <p:nvPr>
            <p:ph type="title"/>
          </p:nvPr>
        </p:nvSpPr>
        <p:spPr>
          <a:xfrm>
            <a:off x="720000" y="1205175"/>
            <a:ext cx="43014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4" name="Google Shape;44;p56"/>
          <p:cNvSpPr txBox="1"/>
          <p:nvPr>
            <p:ph idx="1" type="subTitle"/>
          </p:nvPr>
        </p:nvSpPr>
        <p:spPr>
          <a:xfrm>
            <a:off x="720100" y="2447425"/>
            <a:ext cx="4209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5" name="Google Shape;4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01625" y="0"/>
            <a:ext cx="87423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93525" y="390299"/>
            <a:ext cx="5159676" cy="437262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7"/>
          <p:cNvSpPr txBox="1"/>
          <p:nvPr>
            <p:ph type="title"/>
          </p:nvPr>
        </p:nvSpPr>
        <p:spPr>
          <a:xfrm>
            <a:off x="4233779" y="2571752"/>
            <a:ext cx="4173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57"/>
          <p:cNvSpPr txBox="1"/>
          <p:nvPr>
            <p:ph idx="1" type="subTitle"/>
          </p:nvPr>
        </p:nvSpPr>
        <p:spPr>
          <a:xfrm>
            <a:off x="4720229" y="3435468"/>
            <a:ext cx="3200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57"/>
          <p:cNvSpPr txBox="1"/>
          <p:nvPr>
            <p:ph idx="2" type="title"/>
          </p:nvPr>
        </p:nvSpPr>
        <p:spPr>
          <a:xfrm>
            <a:off x="5611679" y="990746"/>
            <a:ext cx="1417200" cy="1416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1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8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8"/>
          <p:cNvSpPr/>
          <p:nvPr/>
        </p:nvSpPr>
        <p:spPr>
          <a:xfrm>
            <a:off x="4044675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8"/>
          <p:cNvSpPr txBox="1"/>
          <p:nvPr>
            <p:ph type="title"/>
          </p:nvPr>
        </p:nvSpPr>
        <p:spPr>
          <a:xfrm>
            <a:off x="730857" y="1445550"/>
            <a:ext cx="39957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58"/>
          <p:cNvSpPr txBox="1"/>
          <p:nvPr>
            <p:ph idx="1" type="subTitle"/>
          </p:nvPr>
        </p:nvSpPr>
        <p:spPr>
          <a:xfrm>
            <a:off x="730850" y="2173168"/>
            <a:ext cx="40692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9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" type="subTitle"/>
          </p:nvPr>
        </p:nvSpPr>
        <p:spPr>
          <a:xfrm>
            <a:off x="723104" y="3286037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5" name="Google Shape;65;p59"/>
          <p:cNvSpPr txBox="1"/>
          <p:nvPr>
            <p:ph idx="2" type="subTitle"/>
          </p:nvPr>
        </p:nvSpPr>
        <p:spPr>
          <a:xfrm>
            <a:off x="720904" y="3671408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3" type="subTitle"/>
          </p:nvPr>
        </p:nvSpPr>
        <p:spPr>
          <a:xfrm>
            <a:off x="6227298" y="3286037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4" type="subTitle"/>
          </p:nvPr>
        </p:nvSpPr>
        <p:spPr>
          <a:xfrm>
            <a:off x="6225098" y="3671408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idx="5" type="subTitle"/>
          </p:nvPr>
        </p:nvSpPr>
        <p:spPr>
          <a:xfrm>
            <a:off x="723104" y="1849500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6" type="subTitle"/>
          </p:nvPr>
        </p:nvSpPr>
        <p:spPr>
          <a:xfrm>
            <a:off x="720904" y="2234871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" name="Google Shape;70;p59"/>
          <p:cNvSpPr txBox="1"/>
          <p:nvPr>
            <p:ph idx="7" type="subTitle"/>
          </p:nvPr>
        </p:nvSpPr>
        <p:spPr>
          <a:xfrm>
            <a:off x="6227298" y="1849500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1" name="Google Shape;71;p59"/>
          <p:cNvSpPr txBox="1"/>
          <p:nvPr>
            <p:ph idx="8" type="subTitle"/>
          </p:nvPr>
        </p:nvSpPr>
        <p:spPr>
          <a:xfrm>
            <a:off x="6225098" y="2234871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72" name="Google Shape;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9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 flipH="1" rot="10800000">
            <a:off x="-4675" y="-3215"/>
            <a:ext cx="2193600" cy="175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" type="subTitle"/>
          </p:nvPr>
        </p:nvSpPr>
        <p:spPr>
          <a:xfrm>
            <a:off x="719525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7" name="Google Shape;77;p60"/>
          <p:cNvSpPr txBox="1"/>
          <p:nvPr>
            <p:ph idx="2" type="subTitle"/>
          </p:nvPr>
        </p:nvSpPr>
        <p:spPr>
          <a:xfrm>
            <a:off x="719525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60"/>
          <p:cNvSpPr txBox="1"/>
          <p:nvPr>
            <p:ph idx="3" type="subTitle"/>
          </p:nvPr>
        </p:nvSpPr>
        <p:spPr>
          <a:xfrm>
            <a:off x="3539774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9" name="Google Shape;79;p60"/>
          <p:cNvSpPr txBox="1"/>
          <p:nvPr>
            <p:ph idx="4" type="subTitle"/>
          </p:nvPr>
        </p:nvSpPr>
        <p:spPr>
          <a:xfrm>
            <a:off x="3539774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5" type="subTitle"/>
          </p:nvPr>
        </p:nvSpPr>
        <p:spPr>
          <a:xfrm>
            <a:off x="6348681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81" name="Google Shape;81;p60"/>
          <p:cNvSpPr txBox="1"/>
          <p:nvPr>
            <p:ph idx="6" type="subTitle"/>
          </p:nvPr>
        </p:nvSpPr>
        <p:spPr>
          <a:xfrm>
            <a:off x="6348681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82" name="Google Shape;8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0"/>
          <p:cNvPicPr preferRelativeResize="0"/>
          <p:nvPr/>
        </p:nvPicPr>
        <p:blipFill rotWithShape="1">
          <a:blip r:embed="rId3">
            <a:alphaModFix/>
          </a:blip>
          <a:srcRect b="73533" l="44595" r="0" t="0"/>
          <a:stretch/>
        </p:blipFill>
        <p:spPr>
          <a:xfrm>
            <a:off x="5297600" y="0"/>
            <a:ext cx="3846398" cy="244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rter One"/>
              <a:buNone/>
              <a:defRPr b="0" i="0" sz="3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72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"/>
          <p:cNvSpPr/>
          <p:nvPr/>
        </p:nvSpPr>
        <p:spPr>
          <a:xfrm>
            <a:off x="2607138" y="2540925"/>
            <a:ext cx="3877885" cy="712912"/>
          </a:xfrm>
          <a:custGeom>
            <a:rect b="b" l="l" r="r" t="t"/>
            <a:pathLst>
              <a:path extrusionOk="0" h="17554" w="95485">
                <a:moveTo>
                  <a:pt x="88669" y="10674"/>
                </a:moveTo>
                <a:cubicBezTo>
                  <a:pt x="88540" y="10674"/>
                  <a:pt x="88540" y="10674"/>
                  <a:pt x="88540" y="10610"/>
                </a:cubicBezTo>
                <a:cubicBezTo>
                  <a:pt x="88540" y="10674"/>
                  <a:pt x="88476" y="10674"/>
                  <a:pt x="88476" y="10738"/>
                </a:cubicBezTo>
                <a:lnTo>
                  <a:pt x="88476" y="10867"/>
                </a:lnTo>
                <a:cubicBezTo>
                  <a:pt x="88669" y="10867"/>
                  <a:pt x="88798" y="10738"/>
                  <a:pt x="88991" y="10738"/>
                </a:cubicBezTo>
                <a:cubicBezTo>
                  <a:pt x="88798" y="10803"/>
                  <a:pt x="88733" y="10674"/>
                  <a:pt x="88669" y="10674"/>
                </a:cubicBezTo>
                <a:close/>
                <a:moveTo>
                  <a:pt x="73109" y="901"/>
                </a:moveTo>
                <a:lnTo>
                  <a:pt x="73366" y="901"/>
                </a:lnTo>
                <a:lnTo>
                  <a:pt x="73366" y="901"/>
                </a:lnTo>
                <a:cubicBezTo>
                  <a:pt x="73366" y="901"/>
                  <a:pt x="73430" y="901"/>
                  <a:pt x="73430" y="965"/>
                </a:cubicBezTo>
                <a:lnTo>
                  <a:pt x="73623" y="965"/>
                </a:lnTo>
                <a:lnTo>
                  <a:pt x="73687" y="965"/>
                </a:lnTo>
                <a:lnTo>
                  <a:pt x="73687" y="965"/>
                </a:lnTo>
                <a:lnTo>
                  <a:pt x="73687" y="965"/>
                </a:lnTo>
                <a:lnTo>
                  <a:pt x="73687" y="901"/>
                </a:lnTo>
                <a:cubicBezTo>
                  <a:pt x="73559" y="836"/>
                  <a:pt x="73302" y="901"/>
                  <a:pt x="73109" y="901"/>
                </a:cubicBezTo>
                <a:close/>
                <a:moveTo>
                  <a:pt x="94263" y="13375"/>
                </a:moveTo>
                <a:lnTo>
                  <a:pt x="94263" y="13375"/>
                </a:lnTo>
                <a:lnTo>
                  <a:pt x="94263" y="13375"/>
                </a:lnTo>
                <a:lnTo>
                  <a:pt x="94263" y="13375"/>
                </a:lnTo>
                <a:close/>
                <a:moveTo>
                  <a:pt x="94520" y="13567"/>
                </a:moveTo>
                <a:lnTo>
                  <a:pt x="94649" y="13503"/>
                </a:lnTo>
                <a:cubicBezTo>
                  <a:pt x="94713" y="13503"/>
                  <a:pt x="94713" y="13439"/>
                  <a:pt x="94713" y="13375"/>
                </a:cubicBezTo>
                <a:cubicBezTo>
                  <a:pt x="94713" y="13246"/>
                  <a:pt x="94649" y="13246"/>
                  <a:pt x="94585" y="13246"/>
                </a:cubicBezTo>
                <a:cubicBezTo>
                  <a:pt x="94520" y="13246"/>
                  <a:pt x="94456" y="13375"/>
                  <a:pt x="94327" y="13375"/>
                </a:cubicBezTo>
                <a:lnTo>
                  <a:pt x="94327" y="13375"/>
                </a:lnTo>
                <a:cubicBezTo>
                  <a:pt x="94263" y="13503"/>
                  <a:pt x="94327" y="13567"/>
                  <a:pt x="94520" y="13567"/>
                </a:cubicBezTo>
                <a:close/>
                <a:moveTo>
                  <a:pt x="83911" y="9388"/>
                </a:moveTo>
                <a:lnTo>
                  <a:pt x="83911" y="9388"/>
                </a:lnTo>
                <a:cubicBezTo>
                  <a:pt x="83911" y="9324"/>
                  <a:pt x="83911" y="9388"/>
                  <a:pt x="83911" y="9388"/>
                </a:cubicBezTo>
                <a:close/>
                <a:moveTo>
                  <a:pt x="95485" y="11510"/>
                </a:moveTo>
                <a:cubicBezTo>
                  <a:pt x="95485" y="11381"/>
                  <a:pt x="95099" y="11253"/>
                  <a:pt x="94970" y="11317"/>
                </a:cubicBezTo>
                <a:lnTo>
                  <a:pt x="94970" y="11317"/>
                </a:lnTo>
                <a:cubicBezTo>
                  <a:pt x="94970" y="11317"/>
                  <a:pt x="94906" y="11510"/>
                  <a:pt x="94906" y="11574"/>
                </a:cubicBezTo>
                <a:lnTo>
                  <a:pt x="94842" y="11574"/>
                </a:lnTo>
                <a:lnTo>
                  <a:pt x="94649" y="11574"/>
                </a:lnTo>
                <a:lnTo>
                  <a:pt x="94649" y="11446"/>
                </a:lnTo>
                <a:cubicBezTo>
                  <a:pt x="94649" y="11317"/>
                  <a:pt x="94777" y="11317"/>
                  <a:pt x="94777" y="11317"/>
                </a:cubicBezTo>
                <a:lnTo>
                  <a:pt x="94906" y="11253"/>
                </a:lnTo>
                <a:cubicBezTo>
                  <a:pt x="95099" y="11188"/>
                  <a:pt x="94970" y="11124"/>
                  <a:pt x="94906" y="11124"/>
                </a:cubicBezTo>
                <a:cubicBezTo>
                  <a:pt x="94842" y="11124"/>
                  <a:pt x="94842" y="10931"/>
                  <a:pt x="94842" y="10931"/>
                </a:cubicBezTo>
                <a:lnTo>
                  <a:pt x="94649" y="10867"/>
                </a:lnTo>
                <a:cubicBezTo>
                  <a:pt x="94585" y="10867"/>
                  <a:pt x="94649" y="10738"/>
                  <a:pt x="94777" y="10674"/>
                </a:cubicBezTo>
                <a:cubicBezTo>
                  <a:pt x="94777" y="10674"/>
                  <a:pt x="94777" y="10610"/>
                  <a:pt x="94649" y="10545"/>
                </a:cubicBezTo>
                <a:lnTo>
                  <a:pt x="94649" y="10545"/>
                </a:lnTo>
                <a:lnTo>
                  <a:pt x="94585" y="10610"/>
                </a:lnTo>
                <a:cubicBezTo>
                  <a:pt x="94520" y="10674"/>
                  <a:pt x="94263" y="10674"/>
                  <a:pt x="94263" y="10610"/>
                </a:cubicBezTo>
                <a:cubicBezTo>
                  <a:pt x="94263" y="10545"/>
                  <a:pt x="94199" y="10610"/>
                  <a:pt x="94199" y="10610"/>
                </a:cubicBezTo>
                <a:cubicBezTo>
                  <a:pt x="94199" y="10610"/>
                  <a:pt x="94006" y="10610"/>
                  <a:pt x="94006" y="10545"/>
                </a:cubicBezTo>
                <a:lnTo>
                  <a:pt x="93813" y="10545"/>
                </a:lnTo>
                <a:cubicBezTo>
                  <a:pt x="93684" y="10545"/>
                  <a:pt x="93620" y="10352"/>
                  <a:pt x="93620" y="10352"/>
                </a:cubicBezTo>
                <a:cubicBezTo>
                  <a:pt x="93620" y="10288"/>
                  <a:pt x="93556" y="10288"/>
                  <a:pt x="93556" y="10352"/>
                </a:cubicBezTo>
                <a:lnTo>
                  <a:pt x="93556" y="10352"/>
                </a:lnTo>
                <a:cubicBezTo>
                  <a:pt x="93491" y="10481"/>
                  <a:pt x="93491" y="10545"/>
                  <a:pt x="93363" y="10545"/>
                </a:cubicBezTo>
                <a:lnTo>
                  <a:pt x="93234" y="10545"/>
                </a:lnTo>
                <a:lnTo>
                  <a:pt x="93170" y="10481"/>
                </a:lnTo>
                <a:cubicBezTo>
                  <a:pt x="93299" y="10288"/>
                  <a:pt x="93234" y="10224"/>
                  <a:pt x="93234" y="10031"/>
                </a:cubicBezTo>
                <a:lnTo>
                  <a:pt x="93234" y="10031"/>
                </a:lnTo>
                <a:cubicBezTo>
                  <a:pt x="93170" y="10031"/>
                  <a:pt x="92848" y="10031"/>
                  <a:pt x="92656" y="10160"/>
                </a:cubicBezTo>
                <a:lnTo>
                  <a:pt x="92527" y="10224"/>
                </a:lnTo>
                <a:lnTo>
                  <a:pt x="92527" y="10224"/>
                </a:lnTo>
                <a:cubicBezTo>
                  <a:pt x="92527" y="10224"/>
                  <a:pt x="92398" y="10031"/>
                  <a:pt x="92334" y="10031"/>
                </a:cubicBezTo>
                <a:cubicBezTo>
                  <a:pt x="92334" y="9967"/>
                  <a:pt x="92077" y="10031"/>
                  <a:pt x="92013" y="10160"/>
                </a:cubicBezTo>
                <a:cubicBezTo>
                  <a:pt x="91948" y="10160"/>
                  <a:pt x="91884" y="10224"/>
                  <a:pt x="91755" y="10288"/>
                </a:cubicBezTo>
                <a:lnTo>
                  <a:pt x="91755" y="10288"/>
                </a:lnTo>
                <a:lnTo>
                  <a:pt x="91691" y="10288"/>
                </a:lnTo>
                <a:cubicBezTo>
                  <a:pt x="91691" y="10224"/>
                  <a:pt x="91562" y="10288"/>
                  <a:pt x="91370" y="10352"/>
                </a:cubicBezTo>
                <a:lnTo>
                  <a:pt x="91370" y="10352"/>
                </a:lnTo>
                <a:cubicBezTo>
                  <a:pt x="91241" y="10288"/>
                  <a:pt x="91112" y="10481"/>
                  <a:pt x="90984" y="10352"/>
                </a:cubicBezTo>
                <a:cubicBezTo>
                  <a:pt x="90984" y="10352"/>
                  <a:pt x="90920" y="10352"/>
                  <a:pt x="90920" y="10481"/>
                </a:cubicBezTo>
                <a:lnTo>
                  <a:pt x="90920" y="10481"/>
                </a:lnTo>
                <a:lnTo>
                  <a:pt x="91112" y="10545"/>
                </a:lnTo>
                <a:cubicBezTo>
                  <a:pt x="91112" y="10610"/>
                  <a:pt x="91112" y="10610"/>
                  <a:pt x="91241" y="10610"/>
                </a:cubicBezTo>
                <a:lnTo>
                  <a:pt x="91241" y="10610"/>
                </a:lnTo>
                <a:cubicBezTo>
                  <a:pt x="91241" y="10545"/>
                  <a:pt x="91241" y="10352"/>
                  <a:pt x="91370" y="10481"/>
                </a:cubicBezTo>
                <a:lnTo>
                  <a:pt x="91434" y="10481"/>
                </a:lnTo>
                <a:lnTo>
                  <a:pt x="91562" y="10481"/>
                </a:lnTo>
                <a:cubicBezTo>
                  <a:pt x="91627" y="10481"/>
                  <a:pt x="91691" y="10481"/>
                  <a:pt x="91884" y="10545"/>
                </a:cubicBezTo>
                <a:lnTo>
                  <a:pt x="91948" y="10610"/>
                </a:lnTo>
                <a:lnTo>
                  <a:pt x="91948" y="10610"/>
                </a:lnTo>
                <a:lnTo>
                  <a:pt x="91884" y="10674"/>
                </a:lnTo>
                <a:cubicBezTo>
                  <a:pt x="91884" y="10674"/>
                  <a:pt x="91755" y="10674"/>
                  <a:pt x="91691" y="10610"/>
                </a:cubicBezTo>
                <a:lnTo>
                  <a:pt x="91691" y="10610"/>
                </a:lnTo>
                <a:lnTo>
                  <a:pt x="91434" y="10674"/>
                </a:lnTo>
                <a:cubicBezTo>
                  <a:pt x="91241" y="10803"/>
                  <a:pt x="90791" y="10803"/>
                  <a:pt x="90791" y="10803"/>
                </a:cubicBezTo>
                <a:cubicBezTo>
                  <a:pt x="90727" y="10674"/>
                  <a:pt x="90791" y="10481"/>
                  <a:pt x="90727" y="10481"/>
                </a:cubicBezTo>
                <a:cubicBezTo>
                  <a:pt x="90662" y="10481"/>
                  <a:pt x="90469" y="10545"/>
                  <a:pt x="90469" y="10610"/>
                </a:cubicBezTo>
                <a:cubicBezTo>
                  <a:pt x="90469" y="10674"/>
                  <a:pt x="90341" y="10610"/>
                  <a:pt x="90341" y="10610"/>
                </a:cubicBezTo>
                <a:cubicBezTo>
                  <a:pt x="90341" y="10610"/>
                  <a:pt x="90277" y="10545"/>
                  <a:pt x="90277" y="10481"/>
                </a:cubicBezTo>
                <a:lnTo>
                  <a:pt x="90148" y="10545"/>
                </a:lnTo>
                <a:lnTo>
                  <a:pt x="89955" y="10674"/>
                </a:lnTo>
                <a:cubicBezTo>
                  <a:pt x="89634" y="10610"/>
                  <a:pt x="89183" y="10610"/>
                  <a:pt x="89183" y="10610"/>
                </a:cubicBezTo>
                <a:cubicBezTo>
                  <a:pt x="89183" y="10610"/>
                  <a:pt x="89119" y="10803"/>
                  <a:pt x="89119" y="10867"/>
                </a:cubicBezTo>
                <a:lnTo>
                  <a:pt x="88991" y="10803"/>
                </a:lnTo>
                <a:cubicBezTo>
                  <a:pt x="88862" y="10803"/>
                  <a:pt x="88862" y="10610"/>
                  <a:pt x="88862" y="10610"/>
                </a:cubicBezTo>
                <a:lnTo>
                  <a:pt x="88862" y="10610"/>
                </a:lnTo>
                <a:cubicBezTo>
                  <a:pt x="88862" y="10610"/>
                  <a:pt x="88733" y="10674"/>
                  <a:pt x="88733" y="10803"/>
                </a:cubicBezTo>
                <a:cubicBezTo>
                  <a:pt x="88733" y="10803"/>
                  <a:pt x="88669" y="10931"/>
                  <a:pt x="88733" y="10931"/>
                </a:cubicBezTo>
                <a:cubicBezTo>
                  <a:pt x="88733" y="10931"/>
                  <a:pt x="88733" y="10867"/>
                  <a:pt x="88798" y="10867"/>
                </a:cubicBezTo>
                <a:lnTo>
                  <a:pt x="88798" y="10867"/>
                </a:lnTo>
                <a:cubicBezTo>
                  <a:pt x="88862" y="10867"/>
                  <a:pt x="88862" y="10931"/>
                  <a:pt x="88862" y="10931"/>
                </a:cubicBezTo>
                <a:lnTo>
                  <a:pt x="88991" y="10931"/>
                </a:lnTo>
                <a:lnTo>
                  <a:pt x="89055" y="10931"/>
                </a:lnTo>
                <a:lnTo>
                  <a:pt x="89183" y="10867"/>
                </a:lnTo>
                <a:cubicBezTo>
                  <a:pt x="89376" y="10867"/>
                  <a:pt x="89634" y="10867"/>
                  <a:pt x="89441" y="10931"/>
                </a:cubicBezTo>
                <a:cubicBezTo>
                  <a:pt x="89376" y="10931"/>
                  <a:pt x="89312" y="10995"/>
                  <a:pt x="89119" y="10995"/>
                </a:cubicBezTo>
                <a:cubicBezTo>
                  <a:pt x="89312" y="10995"/>
                  <a:pt x="89441" y="11124"/>
                  <a:pt x="89634" y="11124"/>
                </a:cubicBezTo>
                <a:lnTo>
                  <a:pt x="89505" y="11188"/>
                </a:lnTo>
                <a:lnTo>
                  <a:pt x="89376" y="11253"/>
                </a:lnTo>
                <a:cubicBezTo>
                  <a:pt x="89376" y="11188"/>
                  <a:pt x="89312" y="11124"/>
                  <a:pt x="89183" y="11124"/>
                </a:cubicBezTo>
                <a:cubicBezTo>
                  <a:pt x="89183" y="11124"/>
                  <a:pt x="88991" y="11317"/>
                  <a:pt x="88862" y="11317"/>
                </a:cubicBezTo>
                <a:cubicBezTo>
                  <a:pt x="88798" y="11317"/>
                  <a:pt x="88669" y="11253"/>
                  <a:pt x="88669" y="11188"/>
                </a:cubicBezTo>
                <a:lnTo>
                  <a:pt x="88669" y="11188"/>
                </a:lnTo>
                <a:cubicBezTo>
                  <a:pt x="88476" y="11188"/>
                  <a:pt x="88348" y="11253"/>
                  <a:pt x="88348" y="11253"/>
                </a:cubicBezTo>
                <a:cubicBezTo>
                  <a:pt x="88219" y="11253"/>
                  <a:pt x="88412" y="11124"/>
                  <a:pt x="88412" y="11124"/>
                </a:cubicBezTo>
                <a:cubicBezTo>
                  <a:pt x="88476" y="11124"/>
                  <a:pt x="88219" y="10803"/>
                  <a:pt x="88155" y="10867"/>
                </a:cubicBezTo>
                <a:cubicBezTo>
                  <a:pt x="88090" y="10867"/>
                  <a:pt x="88026" y="10803"/>
                  <a:pt x="88026" y="10545"/>
                </a:cubicBezTo>
                <a:lnTo>
                  <a:pt x="88026" y="10481"/>
                </a:lnTo>
                <a:cubicBezTo>
                  <a:pt x="88026" y="10481"/>
                  <a:pt x="88090" y="10352"/>
                  <a:pt x="88026" y="10288"/>
                </a:cubicBezTo>
                <a:lnTo>
                  <a:pt x="87897" y="10224"/>
                </a:lnTo>
                <a:cubicBezTo>
                  <a:pt x="87833" y="10160"/>
                  <a:pt x="87576" y="10224"/>
                  <a:pt x="87576" y="10288"/>
                </a:cubicBezTo>
                <a:lnTo>
                  <a:pt x="87576" y="10352"/>
                </a:lnTo>
                <a:lnTo>
                  <a:pt x="87769" y="10352"/>
                </a:lnTo>
                <a:lnTo>
                  <a:pt x="87769" y="10352"/>
                </a:lnTo>
                <a:cubicBezTo>
                  <a:pt x="87769" y="10352"/>
                  <a:pt x="87769" y="10481"/>
                  <a:pt x="87705" y="10481"/>
                </a:cubicBezTo>
                <a:lnTo>
                  <a:pt x="87576" y="10481"/>
                </a:lnTo>
                <a:cubicBezTo>
                  <a:pt x="87576" y="10545"/>
                  <a:pt x="87576" y="10545"/>
                  <a:pt x="87705" y="10610"/>
                </a:cubicBezTo>
                <a:lnTo>
                  <a:pt x="87512" y="10803"/>
                </a:lnTo>
                <a:lnTo>
                  <a:pt x="87126" y="10610"/>
                </a:lnTo>
                <a:lnTo>
                  <a:pt x="86869" y="10545"/>
                </a:lnTo>
                <a:cubicBezTo>
                  <a:pt x="86740" y="10674"/>
                  <a:pt x="86547" y="10803"/>
                  <a:pt x="86483" y="10803"/>
                </a:cubicBezTo>
                <a:lnTo>
                  <a:pt x="86483" y="10803"/>
                </a:lnTo>
                <a:lnTo>
                  <a:pt x="86419" y="10674"/>
                </a:lnTo>
                <a:cubicBezTo>
                  <a:pt x="86483" y="10610"/>
                  <a:pt x="86740" y="10481"/>
                  <a:pt x="86933" y="10481"/>
                </a:cubicBezTo>
                <a:lnTo>
                  <a:pt x="87126" y="10481"/>
                </a:lnTo>
                <a:cubicBezTo>
                  <a:pt x="87254" y="10481"/>
                  <a:pt x="87383" y="10352"/>
                  <a:pt x="87383" y="10481"/>
                </a:cubicBezTo>
                <a:lnTo>
                  <a:pt x="87447" y="10481"/>
                </a:lnTo>
                <a:lnTo>
                  <a:pt x="87447" y="10481"/>
                </a:lnTo>
                <a:cubicBezTo>
                  <a:pt x="87447" y="10352"/>
                  <a:pt x="87447" y="10288"/>
                  <a:pt x="87383" y="10288"/>
                </a:cubicBezTo>
                <a:lnTo>
                  <a:pt x="87254" y="10224"/>
                </a:lnTo>
                <a:lnTo>
                  <a:pt x="87254" y="10224"/>
                </a:lnTo>
                <a:cubicBezTo>
                  <a:pt x="87190" y="10224"/>
                  <a:pt x="87126" y="10288"/>
                  <a:pt x="87062" y="10352"/>
                </a:cubicBezTo>
                <a:lnTo>
                  <a:pt x="86933" y="10352"/>
                </a:lnTo>
                <a:lnTo>
                  <a:pt x="86740" y="10352"/>
                </a:lnTo>
                <a:cubicBezTo>
                  <a:pt x="86483" y="10224"/>
                  <a:pt x="86419" y="10160"/>
                  <a:pt x="86611" y="10160"/>
                </a:cubicBezTo>
                <a:lnTo>
                  <a:pt x="86804" y="10160"/>
                </a:lnTo>
                <a:lnTo>
                  <a:pt x="86933" y="10160"/>
                </a:lnTo>
                <a:cubicBezTo>
                  <a:pt x="87062" y="10031"/>
                  <a:pt x="87062" y="9902"/>
                  <a:pt x="87062" y="9902"/>
                </a:cubicBezTo>
                <a:lnTo>
                  <a:pt x="87062" y="9838"/>
                </a:lnTo>
                <a:lnTo>
                  <a:pt x="87062" y="9838"/>
                </a:lnTo>
                <a:cubicBezTo>
                  <a:pt x="87062" y="9709"/>
                  <a:pt x="87062" y="9709"/>
                  <a:pt x="86933" y="9709"/>
                </a:cubicBezTo>
                <a:lnTo>
                  <a:pt x="86933" y="9709"/>
                </a:lnTo>
                <a:lnTo>
                  <a:pt x="86804" y="9709"/>
                </a:lnTo>
                <a:lnTo>
                  <a:pt x="86740" y="9645"/>
                </a:lnTo>
                <a:lnTo>
                  <a:pt x="86419" y="9645"/>
                </a:lnTo>
                <a:lnTo>
                  <a:pt x="86290" y="9645"/>
                </a:lnTo>
                <a:lnTo>
                  <a:pt x="86290" y="9645"/>
                </a:lnTo>
                <a:cubicBezTo>
                  <a:pt x="86290" y="9645"/>
                  <a:pt x="86097" y="9838"/>
                  <a:pt x="85968" y="9838"/>
                </a:cubicBezTo>
                <a:lnTo>
                  <a:pt x="85583" y="9838"/>
                </a:lnTo>
                <a:lnTo>
                  <a:pt x="85454" y="9902"/>
                </a:lnTo>
                <a:lnTo>
                  <a:pt x="85454" y="9902"/>
                </a:lnTo>
                <a:cubicBezTo>
                  <a:pt x="85326" y="9902"/>
                  <a:pt x="85326" y="9838"/>
                  <a:pt x="85454" y="9709"/>
                </a:cubicBezTo>
                <a:lnTo>
                  <a:pt x="85583" y="9709"/>
                </a:lnTo>
                <a:lnTo>
                  <a:pt x="85583" y="9709"/>
                </a:lnTo>
                <a:cubicBezTo>
                  <a:pt x="85583" y="9709"/>
                  <a:pt x="85518" y="9645"/>
                  <a:pt x="85454" y="9645"/>
                </a:cubicBezTo>
                <a:cubicBezTo>
                  <a:pt x="85326" y="9645"/>
                  <a:pt x="85326" y="9581"/>
                  <a:pt x="85326" y="9581"/>
                </a:cubicBezTo>
                <a:lnTo>
                  <a:pt x="85197" y="9581"/>
                </a:lnTo>
                <a:lnTo>
                  <a:pt x="85197" y="9581"/>
                </a:lnTo>
                <a:lnTo>
                  <a:pt x="85197" y="9645"/>
                </a:lnTo>
                <a:cubicBezTo>
                  <a:pt x="85197" y="9709"/>
                  <a:pt x="84875" y="9645"/>
                  <a:pt x="84811" y="9581"/>
                </a:cubicBezTo>
                <a:cubicBezTo>
                  <a:pt x="84683" y="9517"/>
                  <a:pt x="84490" y="9645"/>
                  <a:pt x="84490" y="9709"/>
                </a:cubicBezTo>
                <a:lnTo>
                  <a:pt x="84361" y="9838"/>
                </a:lnTo>
                <a:lnTo>
                  <a:pt x="84297" y="9902"/>
                </a:lnTo>
                <a:cubicBezTo>
                  <a:pt x="84232" y="9902"/>
                  <a:pt x="84168" y="9838"/>
                  <a:pt x="84040" y="9838"/>
                </a:cubicBezTo>
                <a:cubicBezTo>
                  <a:pt x="84040" y="9838"/>
                  <a:pt x="84040" y="9902"/>
                  <a:pt x="83975" y="9902"/>
                </a:cubicBezTo>
                <a:cubicBezTo>
                  <a:pt x="83975" y="9902"/>
                  <a:pt x="83911" y="9902"/>
                  <a:pt x="83911" y="9838"/>
                </a:cubicBezTo>
                <a:lnTo>
                  <a:pt x="83975" y="9838"/>
                </a:lnTo>
                <a:lnTo>
                  <a:pt x="83911" y="9838"/>
                </a:lnTo>
                <a:lnTo>
                  <a:pt x="83911" y="9709"/>
                </a:lnTo>
                <a:lnTo>
                  <a:pt x="83847" y="9838"/>
                </a:lnTo>
                <a:lnTo>
                  <a:pt x="83654" y="9645"/>
                </a:lnTo>
                <a:cubicBezTo>
                  <a:pt x="83718" y="9581"/>
                  <a:pt x="83911" y="9517"/>
                  <a:pt x="83911" y="9517"/>
                </a:cubicBezTo>
                <a:cubicBezTo>
                  <a:pt x="83911" y="9517"/>
                  <a:pt x="84040" y="9645"/>
                  <a:pt x="84040" y="9709"/>
                </a:cubicBezTo>
                <a:lnTo>
                  <a:pt x="84040" y="9902"/>
                </a:lnTo>
                <a:lnTo>
                  <a:pt x="84168" y="9902"/>
                </a:lnTo>
                <a:lnTo>
                  <a:pt x="84168" y="9902"/>
                </a:lnTo>
                <a:lnTo>
                  <a:pt x="84168" y="9709"/>
                </a:lnTo>
                <a:cubicBezTo>
                  <a:pt x="84168" y="9581"/>
                  <a:pt x="84232" y="9388"/>
                  <a:pt x="84297" y="9388"/>
                </a:cubicBezTo>
                <a:cubicBezTo>
                  <a:pt x="84361" y="9388"/>
                  <a:pt x="84361" y="9388"/>
                  <a:pt x="84490" y="9517"/>
                </a:cubicBezTo>
                <a:lnTo>
                  <a:pt x="84554" y="9388"/>
                </a:lnTo>
                <a:lnTo>
                  <a:pt x="84618" y="9324"/>
                </a:lnTo>
                <a:lnTo>
                  <a:pt x="84811" y="9259"/>
                </a:lnTo>
                <a:cubicBezTo>
                  <a:pt x="84940" y="9195"/>
                  <a:pt x="85133" y="9195"/>
                  <a:pt x="85197" y="9066"/>
                </a:cubicBezTo>
                <a:lnTo>
                  <a:pt x="85261" y="9195"/>
                </a:lnTo>
                <a:lnTo>
                  <a:pt x="85454" y="9195"/>
                </a:lnTo>
                <a:lnTo>
                  <a:pt x="85583" y="9195"/>
                </a:lnTo>
                <a:lnTo>
                  <a:pt x="86097" y="9195"/>
                </a:lnTo>
                <a:cubicBezTo>
                  <a:pt x="86161" y="9195"/>
                  <a:pt x="86290" y="9066"/>
                  <a:pt x="86419" y="9066"/>
                </a:cubicBezTo>
                <a:cubicBezTo>
                  <a:pt x="86483" y="9066"/>
                  <a:pt x="86740" y="9195"/>
                  <a:pt x="86804" y="9195"/>
                </a:cubicBezTo>
                <a:lnTo>
                  <a:pt x="87062" y="9195"/>
                </a:lnTo>
                <a:lnTo>
                  <a:pt x="87062" y="9195"/>
                </a:lnTo>
                <a:lnTo>
                  <a:pt x="87190" y="9002"/>
                </a:lnTo>
                <a:cubicBezTo>
                  <a:pt x="87447" y="9066"/>
                  <a:pt x="87576" y="9066"/>
                  <a:pt x="87705" y="9066"/>
                </a:cubicBezTo>
                <a:lnTo>
                  <a:pt x="87705" y="9066"/>
                </a:lnTo>
                <a:lnTo>
                  <a:pt x="87833" y="9002"/>
                </a:lnTo>
                <a:cubicBezTo>
                  <a:pt x="88026" y="9066"/>
                  <a:pt x="88155" y="9066"/>
                  <a:pt x="88348" y="9002"/>
                </a:cubicBezTo>
                <a:lnTo>
                  <a:pt x="88476" y="9066"/>
                </a:lnTo>
                <a:cubicBezTo>
                  <a:pt x="88540" y="9066"/>
                  <a:pt x="88669" y="9002"/>
                  <a:pt x="88733" y="9066"/>
                </a:cubicBezTo>
                <a:lnTo>
                  <a:pt x="88733" y="9066"/>
                </a:lnTo>
                <a:cubicBezTo>
                  <a:pt x="88733" y="9066"/>
                  <a:pt x="88991" y="8938"/>
                  <a:pt x="89119" y="9002"/>
                </a:cubicBezTo>
                <a:cubicBezTo>
                  <a:pt x="89183" y="9066"/>
                  <a:pt x="89376" y="9002"/>
                  <a:pt x="89376" y="8938"/>
                </a:cubicBezTo>
                <a:lnTo>
                  <a:pt x="89376" y="8938"/>
                </a:lnTo>
                <a:cubicBezTo>
                  <a:pt x="89441" y="8938"/>
                  <a:pt x="89634" y="9002"/>
                  <a:pt x="89698" y="9002"/>
                </a:cubicBezTo>
                <a:cubicBezTo>
                  <a:pt x="89762" y="9066"/>
                  <a:pt x="89955" y="8874"/>
                  <a:pt x="90019" y="9002"/>
                </a:cubicBezTo>
                <a:lnTo>
                  <a:pt x="90019" y="9002"/>
                </a:lnTo>
                <a:cubicBezTo>
                  <a:pt x="90084" y="9002"/>
                  <a:pt x="90148" y="8938"/>
                  <a:pt x="90341" y="8745"/>
                </a:cubicBezTo>
                <a:lnTo>
                  <a:pt x="90469" y="8745"/>
                </a:lnTo>
                <a:lnTo>
                  <a:pt x="90598" y="8745"/>
                </a:lnTo>
                <a:cubicBezTo>
                  <a:pt x="90662" y="8745"/>
                  <a:pt x="90984" y="8616"/>
                  <a:pt x="90984" y="8616"/>
                </a:cubicBezTo>
                <a:cubicBezTo>
                  <a:pt x="91048" y="8552"/>
                  <a:pt x="90984" y="8552"/>
                  <a:pt x="90791" y="8552"/>
                </a:cubicBezTo>
                <a:lnTo>
                  <a:pt x="90791" y="8359"/>
                </a:lnTo>
                <a:lnTo>
                  <a:pt x="90791" y="8295"/>
                </a:lnTo>
                <a:cubicBezTo>
                  <a:pt x="90791" y="8231"/>
                  <a:pt x="90727" y="7973"/>
                  <a:pt x="90662" y="7909"/>
                </a:cubicBezTo>
                <a:lnTo>
                  <a:pt x="90727" y="7780"/>
                </a:lnTo>
                <a:lnTo>
                  <a:pt x="90791" y="7716"/>
                </a:lnTo>
                <a:cubicBezTo>
                  <a:pt x="90791" y="7652"/>
                  <a:pt x="90984" y="7459"/>
                  <a:pt x="90984" y="7459"/>
                </a:cubicBezTo>
                <a:cubicBezTo>
                  <a:pt x="90984" y="7395"/>
                  <a:pt x="91048" y="7330"/>
                  <a:pt x="91112" y="7266"/>
                </a:cubicBezTo>
                <a:lnTo>
                  <a:pt x="91241" y="7138"/>
                </a:lnTo>
                <a:lnTo>
                  <a:pt x="91370" y="6687"/>
                </a:lnTo>
                <a:lnTo>
                  <a:pt x="91305" y="6623"/>
                </a:lnTo>
                <a:cubicBezTo>
                  <a:pt x="91305" y="6495"/>
                  <a:pt x="91370" y="6430"/>
                  <a:pt x="91434" y="6366"/>
                </a:cubicBezTo>
                <a:lnTo>
                  <a:pt x="91562" y="6366"/>
                </a:lnTo>
                <a:lnTo>
                  <a:pt x="91627" y="6366"/>
                </a:lnTo>
                <a:cubicBezTo>
                  <a:pt x="91691" y="6302"/>
                  <a:pt x="91627" y="6173"/>
                  <a:pt x="91562" y="6173"/>
                </a:cubicBezTo>
                <a:cubicBezTo>
                  <a:pt x="91562" y="6173"/>
                  <a:pt x="91755" y="5980"/>
                  <a:pt x="91884" y="5787"/>
                </a:cubicBezTo>
                <a:cubicBezTo>
                  <a:pt x="91948" y="5723"/>
                  <a:pt x="91948" y="5530"/>
                  <a:pt x="91948" y="5530"/>
                </a:cubicBezTo>
                <a:cubicBezTo>
                  <a:pt x="91884" y="5530"/>
                  <a:pt x="91948" y="5401"/>
                  <a:pt x="91948" y="5337"/>
                </a:cubicBezTo>
                <a:lnTo>
                  <a:pt x="92013" y="5209"/>
                </a:lnTo>
                <a:lnTo>
                  <a:pt x="92077" y="5144"/>
                </a:lnTo>
                <a:cubicBezTo>
                  <a:pt x="92205" y="5144"/>
                  <a:pt x="92270" y="4887"/>
                  <a:pt x="92205" y="4887"/>
                </a:cubicBezTo>
                <a:cubicBezTo>
                  <a:pt x="92077" y="4887"/>
                  <a:pt x="92013" y="4823"/>
                  <a:pt x="92013" y="4823"/>
                </a:cubicBezTo>
                <a:lnTo>
                  <a:pt x="91884" y="5016"/>
                </a:lnTo>
                <a:lnTo>
                  <a:pt x="91691" y="4887"/>
                </a:lnTo>
                <a:lnTo>
                  <a:pt x="91627" y="4887"/>
                </a:lnTo>
                <a:cubicBezTo>
                  <a:pt x="91691" y="4823"/>
                  <a:pt x="91434" y="4758"/>
                  <a:pt x="91305" y="4630"/>
                </a:cubicBezTo>
                <a:cubicBezTo>
                  <a:pt x="91241" y="4630"/>
                  <a:pt x="91434" y="4501"/>
                  <a:pt x="91562" y="4501"/>
                </a:cubicBezTo>
                <a:cubicBezTo>
                  <a:pt x="91627" y="4501"/>
                  <a:pt x="91948" y="4501"/>
                  <a:pt x="92013" y="4566"/>
                </a:cubicBezTo>
                <a:cubicBezTo>
                  <a:pt x="92013" y="4694"/>
                  <a:pt x="92077" y="4694"/>
                  <a:pt x="92205" y="4501"/>
                </a:cubicBezTo>
                <a:lnTo>
                  <a:pt x="92334" y="4566"/>
                </a:lnTo>
                <a:lnTo>
                  <a:pt x="92334" y="4566"/>
                </a:lnTo>
                <a:cubicBezTo>
                  <a:pt x="92398" y="4694"/>
                  <a:pt x="92398" y="4694"/>
                  <a:pt x="92527" y="4501"/>
                </a:cubicBezTo>
                <a:lnTo>
                  <a:pt x="92591" y="4437"/>
                </a:lnTo>
                <a:lnTo>
                  <a:pt x="92720" y="4244"/>
                </a:lnTo>
                <a:lnTo>
                  <a:pt x="92656" y="4180"/>
                </a:lnTo>
                <a:lnTo>
                  <a:pt x="92591" y="3987"/>
                </a:lnTo>
                <a:lnTo>
                  <a:pt x="92591" y="3730"/>
                </a:lnTo>
                <a:cubicBezTo>
                  <a:pt x="92591" y="3730"/>
                  <a:pt x="92270" y="3601"/>
                  <a:pt x="92205" y="3537"/>
                </a:cubicBezTo>
                <a:cubicBezTo>
                  <a:pt x="92077" y="3472"/>
                  <a:pt x="91691" y="3280"/>
                  <a:pt x="91627" y="3280"/>
                </a:cubicBezTo>
                <a:cubicBezTo>
                  <a:pt x="91562" y="3280"/>
                  <a:pt x="91241" y="3280"/>
                  <a:pt x="91112" y="3215"/>
                </a:cubicBezTo>
                <a:cubicBezTo>
                  <a:pt x="90984" y="3215"/>
                  <a:pt x="90920" y="3087"/>
                  <a:pt x="90791" y="2958"/>
                </a:cubicBezTo>
                <a:lnTo>
                  <a:pt x="90920" y="2894"/>
                </a:lnTo>
                <a:cubicBezTo>
                  <a:pt x="90984" y="2829"/>
                  <a:pt x="91048" y="2765"/>
                  <a:pt x="91048" y="2637"/>
                </a:cubicBezTo>
                <a:cubicBezTo>
                  <a:pt x="91048" y="2572"/>
                  <a:pt x="91048" y="2508"/>
                  <a:pt x="90984" y="2508"/>
                </a:cubicBezTo>
                <a:cubicBezTo>
                  <a:pt x="90920" y="2444"/>
                  <a:pt x="90791" y="2444"/>
                  <a:pt x="90791" y="2508"/>
                </a:cubicBezTo>
                <a:cubicBezTo>
                  <a:pt x="90727" y="2572"/>
                  <a:pt x="90727" y="2508"/>
                  <a:pt x="90727" y="2508"/>
                </a:cubicBezTo>
                <a:cubicBezTo>
                  <a:pt x="90727" y="2508"/>
                  <a:pt x="90662" y="2444"/>
                  <a:pt x="90598" y="2444"/>
                </a:cubicBezTo>
                <a:cubicBezTo>
                  <a:pt x="90469" y="2444"/>
                  <a:pt x="90341" y="2508"/>
                  <a:pt x="90341" y="2508"/>
                </a:cubicBezTo>
                <a:lnTo>
                  <a:pt x="90277" y="2765"/>
                </a:lnTo>
                <a:cubicBezTo>
                  <a:pt x="90084" y="2637"/>
                  <a:pt x="90019" y="2508"/>
                  <a:pt x="90084" y="2444"/>
                </a:cubicBezTo>
                <a:cubicBezTo>
                  <a:pt x="90084" y="2315"/>
                  <a:pt x="90148" y="2251"/>
                  <a:pt x="90148" y="2186"/>
                </a:cubicBezTo>
                <a:lnTo>
                  <a:pt x="90019" y="2186"/>
                </a:lnTo>
                <a:lnTo>
                  <a:pt x="89955" y="2251"/>
                </a:lnTo>
                <a:lnTo>
                  <a:pt x="89955" y="2315"/>
                </a:lnTo>
                <a:lnTo>
                  <a:pt x="89762" y="2315"/>
                </a:lnTo>
                <a:cubicBezTo>
                  <a:pt x="89634" y="2251"/>
                  <a:pt x="89376" y="2508"/>
                  <a:pt x="89312" y="2508"/>
                </a:cubicBezTo>
                <a:cubicBezTo>
                  <a:pt x="89183" y="2508"/>
                  <a:pt x="88862" y="2379"/>
                  <a:pt x="88798" y="2315"/>
                </a:cubicBezTo>
                <a:cubicBezTo>
                  <a:pt x="88733" y="2251"/>
                  <a:pt x="88540" y="2315"/>
                  <a:pt x="88540" y="2379"/>
                </a:cubicBezTo>
                <a:cubicBezTo>
                  <a:pt x="88540" y="2508"/>
                  <a:pt x="88476" y="2315"/>
                  <a:pt x="88476" y="2315"/>
                </a:cubicBezTo>
                <a:cubicBezTo>
                  <a:pt x="88476" y="2315"/>
                  <a:pt x="88412" y="2315"/>
                  <a:pt x="88412" y="2379"/>
                </a:cubicBezTo>
                <a:lnTo>
                  <a:pt x="88219" y="2379"/>
                </a:lnTo>
                <a:lnTo>
                  <a:pt x="88155" y="2379"/>
                </a:lnTo>
                <a:cubicBezTo>
                  <a:pt x="88090" y="2572"/>
                  <a:pt x="87833" y="2829"/>
                  <a:pt x="87833" y="2894"/>
                </a:cubicBezTo>
                <a:cubicBezTo>
                  <a:pt x="87897" y="2958"/>
                  <a:pt x="87705" y="2958"/>
                  <a:pt x="87576" y="2894"/>
                </a:cubicBezTo>
                <a:cubicBezTo>
                  <a:pt x="87512" y="2894"/>
                  <a:pt x="87383" y="2894"/>
                  <a:pt x="87383" y="2958"/>
                </a:cubicBezTo>
                <a:cubicBezTo>
                  <a:pt x="87383" y="2958"/>
                  <a:pt x="87062" y="2958"/>
                  <a:pt x="86933" y="2894"/>
                </a:cubicBezTo>
                <a:cubicBezTo>
                  <a:pt x="86869" y="2829"/>
                  <a:pt x="86804" y="2701"/>
                  <a:pt x="86804" y="2637"/>
                </a:cubicBezTo>
                <a:cubicBezTo>
                  <a:pt x="86804" y="2572"/>
                  <a:pt x="87062" y="2572"/>
                  <a:pt x="87126" y="2508"/>
                </a:cubicBezTo>
                <a:cubicBezTo>
                  <a:pt x="87190" y="2508"/>
                  <a:pt x="87126" y="2379"/>
                  <a:pt x="86933" y="2315"/>
                </a:cubicBezTo>
                <a:lnTo>
                  <a:pt x="86869" y="2315"/>
                </a:lnTo>
                <a:cubicBezTo>
                  <a:pt x="86804" y="2315"/>
                  <a:pt x="86804" y="2315"/>
                  <a:pt x="86804" y="2379"/>
                </a:cubicBezTo>
                <a:cubicBezTo>
                  <a:pt x="86804" y="2508"/>
                  <a:pt x="86740" y="2508"/>
                  <a:pt x="86740" y="2508"/>
                </a:cubicBezTo>
                <a:cubicBezTo>
                  <a:pt x="86740" y="2508"/>
                  <a:pt x="86611" y="2315"/>
                  <a:pt x="86483" y="2315"/>
                </a:cubicBezTo>
                <a:cubicBezTo>
                  <a:pt x="86419" y="2315"/>
                  <a:pt x="86419" y="2315"/>
                  <a:pt x="86483" y="2251"/>
                </a:cubicBezTo>
                <a:cubicBezTo>
                  <a:pt x="86547" y="2251"/>
                  <a:pt x="85904" y="2186"/>
                  <a:pt x="85840" y="2186"/>
                </a:cubicBezTo>
                <a:lnTo>
                  <a:pt x="85840" y="1994"/>
                </a:lnTo>
                <a:lnTo>
                  <a:pt x="85840" y="1929"/>
                </a:lnTo>
                <a:lnTo>
                  <a:pt x="85840" y="1929"/>
                </a:lnTo>
                <a:lnTo>
                  <a:pt x="85840" y="1929"/>
                </a:lnTo>
                <a:cubicBezTo>
                  <a:pt x="85776" y="1865"/>
                  <a:pt x="85904" y="1801"/>
                  <a:pt x="85968" y="1672"/>
                </a:cubicBezTo>
                <a:cubicBezTo>
                  <a:pt x="86097" y="1608"/>
                  <a:pt x="86226" y="1865"/>
                  <a:pt x="86226" y="1929"/>
                </a:cubicBezTo>
                <a:lnTo>
                  <a:pt x="86226" y="2122"/>
                </a:lnTo>
                <a:lnTo>
                  <a:pt x="86226" y="2122"/>
                </a:lnTo>
                <a:lnTo>
                  <a:pt x="86483" y="1865"/>
                </a:lnTo>
                <a:lnTo>
                  <a:pt x="86547" y="1801"/>
                </a:lnTo>
                <a:cubicBezTo>
                  <a:pt x="86611" y="1672"/>
                  <a:pt x="86611" y="1544"/>
                  <a:pt x="86611" y="1544"/>
                </a:cubicBezTo>
                <a:cubicBezTo>
                  <a:pt x="86611" y="1415"/>
                  <a:pt x="86611" y="1351"/>
                  <a:pt x="86547" y="1286"/>
                </a:cubicBezTo>
                <a:cubicBezTo>
                  <a:pt x="86483" y="1222"/>
                  <a:pt x="86161" y="1222"/>
                  <a:pt x="86161" y="1093"/>
                </a:cubicBezTo>
                <a:cubicBezTo>
                  <a:pt x="86161" y="1029"/>
                  <a:pt x="86290" y="1029"/>
                  <a:pt x="86547" y="1029"/>
                </a:cubicBezTo>
                <a:lnTo>
                  <a:pt x="86740" y="1029"/>
                </a:lnTo>
                <a:cubicBezTo>
                  <a:pt x="86804" y="1029"/>
                  <a:pt x="86869" y="965"/>
                  <a:pt x="86869" y="965"/>
                </a:cubicBezTo>
                <a:lnTo>
                  <a:pt x="86869" y="901"/>
                </a:lnTo>
                <a:cubicBezTo>
                  <a:pt x="86869" y="836"/>
                  <a:pt x="86740" y="643"/>
                  <a:pt x="86611" y="643"/>
                </a:cubicBezTo>
                <a:cubicBezTo>
                  <a:pt x="86547" y="643"/>
                  <a:pt x="86483" y="772"/>
                  <a:pt x="86547" y="772"/>
                </a:cubicBezTo>
                <a:cubicBezTo>
                  <a:pt x="86611" y="772"/>
                  <a:pt x="86611" y="901"/>
                  <a:pt x="86611" y="965"/>
                </a:cubicBezTo>
                <a:cubicBezTo>
                  <a:pt x="86611" y="1029"/>
                  <a:pt x="86547" y="1029"/>
                  <a:pt x="86483" y="1029"/>
                </a:cubicBezTo>
                <a:lnTo>
                  <a:pt x="86483" y="1029"/>
                </a:lnTo>
                <a:cubicBezTo>
                  <a:pt x="86483" y="901"/>
                  <a:pt x="86419" y="901"/>
                  <a:pt x="86226" y="965"/>
                </a:cubicBezTo>
                <a:lnTo>
                  <a:pt x="86226" y="965"/>
                </a:lnTo>
                <a:cubicBezTo>
                  <a:pt x="86161" y="965"/>
                  <a:pt x="86161" y="901"/>
                  <a:pt x="86161" y="901"/>
                </a:cubicBezTo>
                <a:lnTo>
                  <a:pt x="86161" y="772"/>
                </a:lnTo>
                <a:cubicBezTo>
                  <a:pt x="86161" y="708"/>
                  <a:pt x="86226" y="708"/>
                  <a:pt x="86226" y="643"/>
                </a:cubicBezTo>
                <a:cubicBezTo>
                  <a:pt x="86161" y="579"/>
                  <a:pt x="86097" y="515"/>
                  <a:pt x="85968" y="515"/>
                </a:cubicBezTo>
                <a:lnTo>
                  <a:pt x="85968" y="515"/>
                </a:lnTo>
                <a:cubicBezTo>
                  <a:pt x="85968" y="515"/>
                  <a:pt x="85904" y="579"/>
                  <a:pt x="85904" y="643"/>
                </a:cubicBezTo>
                <a:cubicBezTo>
                  <a:pt x="85904" y="708"/>
                  <a:pt x="85776" y="386"/>
                  <a:pt x="85583" y="386"/>
                </a:cubicBezTo>
                <a:cubicBezTo>
                  <a:pt x="85518" y="386"/>
                  <a:pt x="85326" y="450"/>
                  <a:pt x="85326" y="643"/>
                </a:cubicBezTo>
                <a:lnTo>
                  <a:pt x="85133" y="515"/>
                </a:lnTo>
                <a:lnTo>
                  <a:pt x="85004" y="515"/>
                </a:lnTo>
                <a:lnTo>
                  <a:pt x="85004" y="515"/>
                </a:lnTo>
                <a:cubicBezTo>
                  <a:pt x="85004" y="515"/>
                  <a:pt x="84683" y="579"/>
                  <a:pt x="84618" y="643"/>
                </a:cubicBezTo>
                <a:cubicBezTo>
                  <a:pt x="84554" y="708"/>
                  <a:pt x="84361" y="708"/>
                  <a:pt x="84361" y="708"/>
                </a:cubicBezTo>
                <a:lnTo>
                  <a:pt x="84168" y="708"/>
                </a:lnTo>
                <a:cubicBezTo>
                  <a:pt x="84040" y="708"/>
                  <a:pt x="83911" y="643"/>
                  <a:pt x="83911" y="708"/>
                </a:cubicBezTo>
                <a:cubicBezTo>
                  <a:pt x="83911" y="772"/>
                  <a:pt x="83911" y="901"/>
                  <a:pt x="83847" y="901"/>
                </a:cubicBezTo>
                <a:lnTo>
                  <a:pt x="83654" y="901"/>
                </a:lnTo>
                <a:lnTo>
                  <a:pt x="83204" y="708"/>
                </a:lnTo>
                <a:lnTo>
                  <a:pt x="82946" y="772"/>
                </a:lnTo>
                <a:lnTo>
                  <a:pt x="82946" y="772"/>
                </a:lnTo>
                <a:cubicBezTo>
                  <a:pt x="82882" y="772"/>
                  <a:pt x="82754" y="708"/>
                  <a:pt x="82754" y="643"/>
                </a:cubicBezTo>
                <a:cubicBezTo>
                  <a:pt x="82754" y="579"/>
                  <a:pt x="82625" y="643"/>
                  <a:pt x="82625" y="708"/>
                </a:cubicBezTo>
                <a:cubicBezTo>
                  <a:pt x="82625" y="772"/>
                  <a:pt x="82368" y="708"/>
                  <a:pt x="82303" y="708"/>
                </a:cubicBezTo>
                <a:cubicBezTo>
                  <a:pt x="82239" y="708"/>
                  <a:pt x="82111" y="772"/>
                  <a:pt x="82046" y="772"/>
                </a:cubicBezTo>
                <a:cubicBezTo>
                  <a:pt x="82046" y="901"/>
                  <a:pt x="81789" y="708"/>
                  <a:pt x="81789" y="708"/>
                </a:cubicBezTo>
                <a:cubicBezTo>
                  <a:pt x="81725" y="708"/>
                  <a:pt x="81725" y="772"/>
                  <a:pt x="81725" y="772"/>
                </a:cubicBezTo>
                <a:lnTo>
                  <a:pt x="81725" y="772"/>
                </a:lnTo>
                <a:lnTo>
                  <a:pt x="81725" y="772"/>
                </a:lnTo>
                <a:lnTo>
                  <a:pt x="81596" y="708"/>
                </a:lnTo>
                <a:lnTo>
                  <a:pt x="81339" y="772"/>
                </a:lnTo>
                <a:cubicBezTo>
                  <a:pt x="81275" y="772"/>
                  <a:pt x="81275" y="643"/>
                  <a:pt x="81339" y="579"/>
                </a:cubicBezTo>
                <a:cubicBezTo>
                  <a:pt x="81403" y="579"/>
                  <a:pt x="81403" y="450"/>
                  <a:pt x="81339" y="386"/>
                </a:cubicBezTo>
                <a:lnTo>
                  <a:pt x="81275" y="322"/>
                </a:lnTo>
                <a:lnTo>
                  <a:pt x="81275" y="322"/>
                </a:lnTo>
                <a:cubicBezTo>
                  <a:pt x="81146" y="322"/>
                  <a:pt x="81146" y="579"/>
                  <a:pt x="81146" y="643"/>
                </a:cubicBezTo>
                <a:cubicBezTo>
                  <a:pt x="81146" y="708"/>
                  <a:pt x="81082" y="708"/>
                  <a:pt x="80953" y="708"/>
                </a:cubicBezTo>
                <a:lnTo>
                  <a:pt x="80825" y="708"/>
                </a:lnTo>
                <a:cubicBezTo>
                  <a:pt x="80632" y="708"/>
                  <a:pt x="80632" y="708"/>
                  <a:pt x="80632" y="579"/>
                </a:cubicBezTo>
                <a:lnTo>
                  <a:pt x="80632" y="579"/>
                </a:lnTo>
                <a:cubicBezTo>
                  <a:pt x="80439" y="579"/>
                  <a:pt x="80439" y="515"/>
                  <a:pt x="80374" y="386"/>
                </a:cubicBezTo>
                <a:lnTo>
                  <a:pt x="80310" y="386"/>
                </a:lnTo>
                <a:cubicBezTo>
                  <a:pt x="80117" y="386"/>
                  <a:pt x="80117" y="579"/>
                  <a:pt x="80310" y="708"/>
                </a:cubicBezTo>
                <a:lnTo>
                  <a:pt x="80182" y="901"/>
                </a:lnTo>
                <a:lnTo>
                  <a:pt x="80117" y="1029"/>
                </a:lnTo>
                <a:cubicBezTo>
                  <a:pt x="79860" y="1029"/>
                  <a:pt x="79796" y="772"/>
                  <a:pt x="79796" y="708"/>
                </a:cubicBezTo>
                <a:cubicBezTo>
                  <a:pt x="79860" y="708"/>
                  <a:pt x="79989" y="643"/>
                  <a:pt x="79989" y="643"/>
                </a:cubicBezTo>
                <a:lnTo>
                  <a:pt x="79860" y="579"/>
                </a:lnTo>
                <a:cubicBezTo>
                  <a:pt x="79860" y="579"/>
                  <a:pt x="79474" y="643"/>
                  <a:pt x="79346" y="643"/>
                </a:cubicBezTo>
                <a:cubicBezTo>
                  <a:pt x="79153" y="643"/>
                  <a:pt x="78831" y="515"/>
                  <a:pt x="78767" y="579"/>
                </a:cubicBezTo>
                <a:cubicBezTo>
                  <a:pt x="78703" y="579"/>
                  <a:pt x="78703" y="643"/>
                  <a:pt x="78703" y="643"/>
                </a:cubicBezTo>
                <a:cubicBezTo>
                  <a:pt x="78703" y="643"/>
                  <a:pt x="78446" y="708"/>
                  <a:pt x="78446" y="772"/>
                </a:cubicBezTo>
                <a:cubicBezTo>
                  <a:pt x="78446" y="901"/>
                  <a:pt x="78381" y="901"/>
                  <a:pt x="78381" y="901"/>
                </a:cubicBezTo>
                <a:lnTo>
                  <a:pt x="78381" y="901"/>
                </a:lnTo>
                <a:lnTo>
                  <a:pt x="78446" y="772"/>
                </a:lnTo>
                <a:lnTo>
                  <a:pt x="78381" y="708"/>
                </a:lnTo>
                <a:cubicBezTo>
                  <a:pt x="78253" y="643"/>
                  <a:pt x="77931" y="708"/>
                  <a:pt x="77867" y="708"/>
                </a:cubicBezTo>
                <a:lnTo>
                  <a:pt x="77610" y="708"/>
                </a:lnTo>
                <a:lnTo>
                  <a:pt x="77481" y="708"/>
                </a:lnTo>
                <a:lnTo>
                  <a:pt x="77417" y="643"/>
                </a:lnTo>
                <a:lnTo>
                  <a:pt x="77288" y="643"/>
                </a:lnTo>
                <a:lnTo>
                  <a:pt x="77224" y="643"/>
                </a:lnTo>
                <a:cubicBezTo>
                  <a:pt x="77160" y="643"/>
                  <a:pt x="76967" y="708"/>
                  <a:pt x="76967" y="708"/>
                </a:cubicBezTo>
                <a:cubicBezTo>
                  <a:pt x="76902" y="708"/>
                  <a:pt x="76517" y="901"/>
                  <a:pt x="76452" y="772"/>
                </a:cubicBezTo>
                <a:cubicBezTo>
                  <a:pt x="76324" y="772"/>
                  <a:pt x="76131" y="708"/>
                  <a:pt x="75938" y="708"/>
                </a:cubicBezTo>
                <a:lnTo>
                  <a:pt x="75809" y="708"/>
                </a:lnTo>
                <a:cubicBezTo>
                  <a:pt x="75681" y="708"/>
                  <a:pt x="75681" y="708"/>
                  <a:pt x="75809" y="772"/>
                </a:cubicBezTo>
                <a:lnTo>
                  <a:pt x="75809" y="772"/>
                </a:lnTo>
                <a:cubicBezTo>
                  <a:pt x="75809" y="901"/>
                  <a:pt x="75809" y="965"/>
                  <a:pt x="75938" y="965"/>
                </a:cubicBezTo>
                <a:lnTo>
                  <a:pt x="76002" y="965"/>
                </a:lnTo>
                <a:lnTo>
                  <a:pt x="76002" y="965"/>
                </a:lnTo>
                <a:cubicBezTo>
                  <a:pt x="76002" y="1029"/>
                  <a:pt x="76002" y="1093"/>
                  <a:pt x="75938" y="1093"/>
                </a:cubicBezTo>
                <a:cubicBezTo>
                  <a:pt x="75938" y="1093"/>
                  <a:pt x="75616" y="965"/>
                  <a:pt x="75552" y="965"/>
                </a:cubicBezTo>
                <a:lnTo>
                  <a:pt x="75359" y="772"/>
                </a:lnTo>
                <a:lnTo>
                  <a:pt x="75166" y="772"/>
                </a:lnTo>
                <a:cubicBezTo>
                  <a:pt x="75166" y="772"/>
                  <a:pt x="74909" y="965"/>
                  <a:pt x="74845" y="1029"/>
                </a:cubicBezTo>
                <a:cubicBezTo>
                  <a:pt x="74716" y="1029"/>
                  <a:pt x="74845" y="1093"/>
                  <a:pt x="74909" y="1093"/>
                </a:cubicBezTo>
                <a:cubicBezTo>
                  <a:pt x="74973" y="1093"/>
                  <a:pt x="75038" y="1222"/>
                  <a:pt x="75166" y="1222"/>
                </a:cubicBezTo>
                <a:lnTo>
                  <a:pt x="75166" y="1415"/>
                </a:lnTo>
                <a:lnTo>
                  <a:pt x="74652" y="1415"/>
                </a:lnTo>
                <a:lnTo>
                  <a:pt x="74266" y="1415"/>
                </a:lnTo>
                <a:cubicBezTo>
                  <a:pt x="74266" y="1544"/>
                  <a:pt x="74202" y="1544"/>
                  <a:pt x="74202" y="1544"/>
                </a:cubicBezTo>
                <a:lnTo>
                  <a:pt x="74009" y="1351"/>
                </a:lnTo>
                <a:lnTo>
                  <a:pt x="73880" y="1351"/>
                </a:lnTo>
                <a:cubicBezTo>
                  <a:pt x="73752" y="1415"/>
                  <a:pt x="73687" y="1415"/>
                  <a:pt x="73687" y="1544"/>
                </a:cubicBezTo>
                <a:lnTo>
                  <a:pt x="73687" y="1544"/>
                </a:lnTo>
                <a:lnTo>
                  <a:pt x="73623" y="1544"/>
                </a:lnTo>
                <a:cubicBezTo>
                  <a:pt x="73559" y="1544"/>
                  <a:pt x="73559" y="1415"/>
                  <a:pt x="73687" y="1415"/>
                </a:cubicBezTo>
                <a:lnTo>
                  <a:pt x="73752" y="1415"/>
                </a:lnTo>
                <a:lnTo>
                  <a:pt x="73880" y="1415"/>
                </a:lnTo>
                <a:lnTo>
                  <a:pt x="73880" y="1415"/>
                </a:lnTo>
                <a:cubicBezTo>
                  <a:pt x="73880" y="1415"/>
                  <a:pt x="74009" y="1351"/>
                  <a:pt x="74073" y="1351"/>
                </a:cubicBezTo>
                <a:lnTo>
                  <a:pt x="74266" y="1351"/>
                </a:lnTo>
                <a:cubicBezTo>
                  <a:pt x="74330" y="1351"/>
                  <a:pt x="74330" y="1351"/>
                  <a:pt x="74330" y="1415"/>
                </a:cubicBezTo>
                <a:cubicBezTo>
                  <a:pt x="74523" y="1415"/>
                  <a:pt x="74652" y="1415"/>
                  <a:pt x="74652" y="1351"/>
                </a:cubicBezTo>
                <a:cubicBezTo>
                  <a:pt x="74716" y="1286"/>
                  <a:pt x="74395" y="1222"/>
                  <a:pt x="74330" y="1222"/>
                </a:cubicBezTo>
                <a:cubicBezTo>
                  <a:pt x="74266" y="1222"/>
                  <a:pt x="74073" y="1222"/>
                  <a:pt x="74073" y="1158"/>
                </a:cubicBezTo>
                <a:lnTo>
                  <a:pt x="74073" y="1158"/>
                </a:lnTo>
                <a:lnTo>
                  <a:pt x="74073" y="1158"/>
                </a:lnTo>
                <a:cubicBezTo>
                  <a:pt x="74073" y="1158"/>
                  <a:pt x="74009" y="1222"/>
                  <a:pt x="74009" y="1286"/>
                </a:cubicBezTo>
                <a:cubicBezTo>
                  <a:pt x="74009" y="1351"/>
                  <a:pt x="73623" y="1286"/>
                  <a:pt x="73430" y="1286"/>
                </a:cubicBezTo>
                <a:cubicBezTo>
                  <a:pt x="73302" y="1286"/>
                  <a:pt x="72980" y="1415"/>
                  <a:pt x="72980" y="1351"/>
                </a:cubicBezTo>
                <a:cubicBezTo>
                  <a:pt x="72980" y="1286"/>
                  <a:pt x="72659" y="1351"/>
                  <a:pt x="72594" y="1351"/>
                </a:cubicBezTo>
                <a:cubicBezTo>
                  <a:pt x="72466" y="1415"/>
                  <a:pt x="72273" y="1286"/>
                  <a:pt x="72144" y="1286"/>
                </a:cubicBezTo>
                <a:cubicBezTo>
                  <a:pt x="72080" y="1286"/>
                  <a:pt x="72016" y="1351"/>
                  <a:pt x="71951" y="1351"/>
                </a:cubicBezTo>
                <a:lnTo>
                  <a:pt x="71630" y="1351"/>
                </a:lnTo>
                <a:lnTo>
                  <a:pt x="71437" y="1351"/>
                </a:lnTo>
                <a:lnTo>
                  <a:pt x="71437" y="1351"/>
                </a:lnTo>
                <a:cubicBezTo>
                  <a:pt x="71437" y="1415"/>
                  <a:pt x="71373" y="1544"/>
                  <a:pt x="71308" y="1544"/>
                </a:cubicBezTo>
                <a:lnTo>
                  <a:pt x="71180" y="1415"/>
                </a:lnTo>
                <a:lnTo>
                  <a:pt x="71115" y="1415"/>
                </a:lnTo>
                <a:cubicBezTo>
                  <a:pt x="70987" y="1544"/>
                  <a:pt x="70858" y="1544"/>
                  <a:pt x="70730" y="1415"/>
                </a:cubicBezTo>
                <a:lnTo>
                  <a:pt x="70665" y="1351"/>
                </a:lnTo>
                <a:cubicBezTo>
                  <a:pt x="70472" y="1415"/>
                  <a:pt x="70344" y="1415"/>
                  <a:pt x="70215" y="1544"/>
                </a:cubicBezTo>
                <a:lnTo>
                  <a:pt x="70151" y="1415"/>
                </a:lnTo>
                <a:cubicBezTo>
                  <a:pt x="70022" y="1351"/>
                  <a:pt x="69894" y="1351"/>
                  <a:pt x="69829" y="1544"/>
                </a:cubicBezTo>
                <a:cubicBezTo>
                  <a:pt x="69829" y="1608"/>
                  <a:pt x="69701" y="1608"/>
                  <a:pt x="69701" y="1544"/>
                </a:cubicBezTo>
                <a:lnTo>
                  <a:pt x="69701" y="1544"/>
                </a:lnTo>
                <a:cubicBezTo>
                  <a:pt x="69701" y="1544"/>
                  <a:pt x="69508" y="1544"/>
                  <a:pt x="69444" y="1608"/>
                </a:cubicBezTo>
                <a:cubicBezTo>
                  <a:pt x="69379" y="1672"/>
                  <a:pt x="69251" y="1608"/>
                  <a:pt x="69251" y="1544"/>
                </a:cubicBezTo>
                <a:cubicBezTo>
                  <a:pt x="69251" y="1544"/>
                  <a:pt x="69122" y="1608"/>
                  <a:pt x="69058" y="1672"/>
                </a:cubicBezTo>
                <a:cubicBezTo>
                  <a:pt x="68929" y="1736"/>
                  <a:pt x="68865" y="1672"/>
                  <a:pt x="68865" y="1608"/>
                </a:cubicBezTo>
                <a:lnTo>
                  <a:pt x="68736" y="1608"/>
                </a:lnTo>
                <a:lnTo>
                  <a:pt x="68608" y="1608"/>
                </a:lnTo>
                <a:cubicBezTo>
                  <a:pt x="68543" y="1544"/>
                  <a:pt x="68479" y="1608"/>
                  <a:pt x="68479" y="1608"/>
                </a:cubicBezTo>
                <a:cubicBezTo>
                  <a:pt x="68479" y="1672"/>
                  <a:pt x="68286" y="1608"/>
                  <a:pt x="68286" y="1608"/>
                </a:cubicBezTo>
                <a:cubicBezTo>
                  <a:pt x="68286" y="1608"/>
                  <a:pt x="68158" y="1672"/>
                  <a:pt x="68093" y="1672"/>
                </a:cubicBezTo>
                <a:cubicBezTo>
                  <a:pt x="67965" y="1672"/>
                  <a:pt x="67836" y="1608"/>
                  <a:pt x="67772" y="1608"/>
                </a:cubicBezTo>
                <a:lnTo>
                  <a:pt x="67515" y="1608"/>
                </a:lnTo>
                <a:cubicBezTo>
                  <a:pt x="67515" y="1608"/>
                  <a:pt x="67193" y="1544"/>
                  <a:pt x="67129" y="1608"/>
                </a:cubicBezTo>
                <a:cubicBezTo>
                  <a:pt x="67000" y="1608"/>
                  <a:pt x="66872" y="1672"/>
                  <a:pt x="66872" y="1672"/>
                </a:cubicBezTo>
                <a:cubicBezTo>
                  <a:pt x="66872" y="1672"/>
                  <a:pt x="66807" y="1736"/>
                  <a:pt x="66807" y="1865"/>
                </a:cubicBezTo>
                <a:cubicBezTo>
                  <a:pt x="66807" y="1929"/>
                  <a:pt x="66550" y="1865"/>
                  <a:pt x="66486" y="1865"/>
                </a:cubicBezTo>
                <a:lnTo>
                  <a:pt x="66293" y="1865"/>
                </a:lnTo>
                <a:lnTo>
                  <a:pt x="66293" y="1865"/>
                </a:lnTo>
                <a:cubicBezTo>
                  <a:pt x="66229" y="1672"/>
                  <a:pt x="66164" y="1736"/>
                  <a:pt x="66036" y="1865"/>
                </a:cubicBezTo>
                <a:lnTo>
                  <a:pt x="65650" y="1929"/>
                </a:lnTo>
                <a:lnTo>
                  <a:pt x="65521" y="1865"/>
                </a:lnTo>
                <a:cubicBezTo>
                  <a:pt x="65329" y="1736"/>
                  <a:pt x="65200" y="1865"/>
                  <a:pt x="65200" y="1929"/>
                </a:cubicBezTo>
                <a:lnTo>
                  <a:pt x="65071" y="1929"/>
                </a:lnTo>
                <a:cubicBezTo>
                  <a:pt x="64943" y="1994"/>
                  <a:pt x="65007" y="1865"/>
                  <a:pt x="64943" y="1865"/>
                </a:cubicBezTo>
                <a:lnTo>
                  <a:pt x="64750" y="1865"/>
                </a:lnTo>
                <a:lnTo>
                  <a:pt x="64750" y="1929"/>
                </a:lnTo>
                <a:cubicBezTo>
                  <a:pt x="64686" y="1929"/>
                  <a:pt x="64300" y="1929"/>
                  <a:pt x="64107" y="1994"/>
                </a:cubicBezTo>
                <a:cubicBezTo>
                  <a:pt x="63978" y="1994"/>
                  <a:pt x="63721" y="2058"/>
                  <a:pt x="63657" y="1994"/>
                </a:cubicBezTo>
                <a:cubicBezTo>
                  <a:pt x="63592" y="1929"/>
                  <a:pt x="63464" y="1929"/>
                  <a:pt x="63400" y="1994"/>
                </a:cubicBezTo>
                <a:lnTo>
                  <a:pt x="63400" y="1994"/>
                </a:lnTo>
                <a:cubicBezTo>
                  <a:pt x="63400" y="2186"/>
                  <a:pt x="63335" y="2186"/>
                  <a:pt x="63142" y="2058"/>
                </a:cubicBezTo>
                <a:lnTo>
                  <a:pt x="63078" y="1994"/>
                </a:lnTo>
                <a:cubicBezTo>
                  <a:pt x="63014" y="2058"/>
                  <a:pt x="62949" y="2058"/>
                  <a:pt x="62949" y="2058"/>
                </a:cubicBezTo>
                <a:cubicBezTo>
                  <a:pt x="62949" y="2058"/>
                  <a:pt x="62757" y="1929"/>
                  <a:pt x="62692" y="1929"/>
                </a:cubicBezTo>
                <a:cubicBezTo>
                  <a:pt x="62628" y="1929"/>
                  <a:pt x="62435" y="2058"/>
                  <a:pt x="62178" y="2058"/>
                </a:cubicBezTo>
                <a:lnTo>
                  <a:pt x="62049" y="1994"/>
                </a:lnTo>
                <a:lnTo>
                  <a:pt x="61664" y="1994"/>
                </a:lnTo>
                <a:lnTo>
                  <a:pt x="61535" y="1994"/>
                </a:lnTo>
                <a:cubicBezTo>
                  <a:pt x="61471" y="1994"/>
                  <a:pt x="61085" y="1929"/>
                  <a:pt x="61021" y="1929"/>
                </a:cubicBezTo>
                <a:cubicBezTo>
                  <a:pt x="60892" y="1929"/>
                  <a:pt x="60828" y="2186"/>
                  <a:pt x="60828" y="2251"/>
                </a:cubicBezTo>
                <a:cubicBezTo>
                  <a:pt x="60828" y="2315"/>
                  <a:pt x="60699" y="2315"/>
                  <a:pt x="60570" y="2315"/>
                </a:cubicBezTo>
                <a:cubicBezTo>
                  <a:pt x="60506" y="2315"/>
                  <a:pt x="60506" y="2251"/>
                  <a:pt x="60570" y="2251"/>
                </a:cubicBezTo>
                <a:lnTo>
                  <a:pt x="60570" y="2251"/>
                </a:lnTo>
                <a:cubicBezTo>
                  <a:pt x="60699" y="2186"/>
                  <a:pt x="60699" y="2058"/>
                  <a:pt x="60570" y="2058"/>
                </a:cubicBezTo>
                <a:lnTo>
                  <a:pt x="60378" y="2058"/>
                </a:lnTo>
                <a:cubicBezTo>
                  <a:pt x="60056" y="2186"/>
                  <a:pt x="59799" y="2186"/>
                  <a:pt x="59799" y="2058"/>
                </a:cubicBezTo>
                <a:lnTo>
                  <a:pt x="59799" y="2058"/>
                </a:lnTo>
                <a:lnTo>
                  <a:pt x="59542" y="2058"/>
                </a:lnTo>
                <a:cubicBezTo>
                  <a:pt x="59284" y="2058"/>
                  <a:pt x="58963" y="2186"/>
                  <a:pt x="58834" y="2251"/>
                </a:cubicBezTo>
                <a:lnTo>
                  <a:pt x="58577" y="2186"/>
                </a:lnTo>
                <a:lnTo>
                  <a:pt x="58449" y="2186"/>
                </a:lnTo>
                <a:lnTo>
                  <a:pt x="58449" y="2508"/>
                </a:lnTo>
                <a:lnTo>
                  <a:pt x="57934" y="2251"/>
                </a:lnTo>
                <a:cubicBezTo>
                  <a:pt x="57934" y="2251"/>
                  <a:pt x="57806" y="2251"/>
                  <a:pt x="57677" y="2315"/>
                </a:cubicBezTo>
                <a:cubicBezTo>
                  <a:pt x="57613" y="2379"/>
                  <a:pt x="57355" y="2379"/>
                  <a:pt x="57227" y="2379"/>
                </a:cubicBezTo>
                <a:cubicBezTo>
                  <a:pt x="57163" y="2379"/>
                  <a:pt x="56905" y="2315"/>
                  <a:pt x="56905" y="2315"/>
                </a:cubicBezTo>
                <a:cubicBezTo>
                  <a:pt x="56841" y="2315"/>
                  <a:pt x="56648" y="2379"/>
                  <a:pt x="56584" y="2379"/>
                </a:cubicBezTo>
                <a:lnTo>
                  <a:pt x="56520" y="2379"/>
                </a:lnTo>
                <a:cubicBezTo>
                  <a:pt x="56327" y="2379"/>
                  <a:pt x="56262" y="2379"/>
                  <a:pt x="56198" y="2508"/>
                </a:cubicBezTo>
                <a:lnTo>
                  <a:pt x="55941" y="2508"/>
                </a:lnTo>
                <a:lnTo>
                  <a:pt x="55748" y="2379"/>
                </a:lnTo>
                <a:cubicBezTo>
                  <a:pt x="55619" y="2508"/>
                  <a:pt x="55427" y="2508"/>
                  <a:pt x="55298" y="2572"/>
                </a:cubicBezTo>
                <a:lnTo>
                  <a:pt x="55298" y="2379"/>
                </a:lnTo>
                <a:lnTo>
                  <a:pt x="55298" y="2379"/>
                </a:lnTo>
                <a:lnTo>
                  <a:pt x="54784" y="2379"/>
                </a:lnTo>
                <a:cubicBezTo>
                  <a:pt x="54719" y="2379"/>
                  <a:pt x="54655" y="2508"/>
                  <a:pt x="54591" y="2572"/>
                </a:cubicBezTo>
                <a:cubicBezTo>
                  <a:pt x="54591" y="2572"/>
                  <a:pt x="54398" y="2572"/>
                  <a:pt x="54398" y="2508"/>
                </a:cubicBezTo>
                <a:cubicBezTo>
                  <a:pt x="54398" y="2508"/>
                  <a:pt x="54141" y="2379"/>
                  <a:pt x="54012" y="2379"/>
                </a:cubicBezTo>
                <a:lnTo>
                  <a:pt x="53819" y="2379"/>
                </a:lnTo>
                <a:lnTo>
                  <a:pt x="53690" y="2379"/>
                </a:lnTo>
                <a:cubicBezTo>
                  <a:pt x="53498" y="2379"/>
                  <a:pt x="53369" y="2508"/>
                  <a:pt x="53176" y="2572"/>
                </a:cubicBezTo>
                <a:lnTo>
                  <a:pt x="53112" y="2572"/>
                </a:lnTo>
                <a:cubicBezTo>
                  <a:pt x="52983" y="2508"/>
                  <a:pt x="52855" y="2572"/>
                  <a:pt x="52790" y="2637"/>
                </a:cubicBezTo>
                <a:lnTo>
                  <a:pt x="52790" y="2637"/>
                </a:lnTo>
                <a:cubicBezTo>
                  <a:pt x="52790" y="2637"/>
                  <a:pt x="52469" y="2637"/>
                  <a:pt x="52147" y="2701"/>
                </a:cubicBezTo>
                <a:lnTo>
                  <a:pt x="51890" y="2572"/>
                </a:lnTo>
                <a:lnTo>
                  <a:pt x="51890" y="2572"/>
                </a:lnTo>
                <a:cubicBezTo>
                  <a:pt x="51890" y="2572"/>
                  <a:pt x="51440" y="2701"/>
                  <a:pt x="51247" y="2701"/>
                </a:cubicBezTo>
                <a:cubicBezTo>
                  <a:pt x="51119" y="2701"/>
                  <a:pt x="50604" y="2829"/>
                  <a:pt x="50604" y="2701"/>
                </a:cubicBezTo>
                <a:cubicBezTo>
                  <a:pt x="50540" y="2637"/>
                  <a:pt x="50476" y="2701"/>
                  <a:pt x="50476" y="2701"/>
                </a:cubicBezTo>
                <a:cubicBezTo>
                  <a:pt x="50476" y="2829"/>
                  <a:pt x="50283" y="2637"/>
                  <a:pt x="50218" y="2701"/>
                </a:cubicBezTo>
                <a:lnTo>
                  <a:pt x="49768" y="2701"/>
                </a:lnTo>
                <a:lnTo>
                  <a:pt x="49575" y="2701"/>
                </a:lnTo>
                <a:lnTo>
                  <a:pt x="48289" y="1929"/>
                </a:lnTo>
                <a:cubicBezTo>
                  <a:pt x="48161" y="1994"/>
                  <a:pt x="48032" y="1994"/>
                  <a:pt x="47968" y="1929"/>
                </a:cubicBezTo>
                <a:lnTo>
                  <a:pt x="47904" y="1865"/>
                </a:lnTo>
                <a:cubicBezTo>
                  <a:pt x="47839" y="1865"/>
                  <a:pt x="47582" y="1929"/>
                  <a:pt x="47389" y="1994"/>
                </a:cubicBezTo>
                <a:lnTo>
                  <a:pt x="47261" y="1994"/>
                </a:lnTo>
                <a:lnTo>
                  <a:pt x="47196" y="1994"/>
                </a:lnTo>
                <a:cubicBezTo>
                  <a:pt x="47068" y="1994"/>
                  <a:pt x="47003" y="2122"/>
                  <a:pt x="47003" y="2186"/>
                </a:cubicBezTo>
                <a:lnTo>
                  <a:pt x="46939" y="2186"/>
                </a:lnTo>
                <a:cubicBezTo>
                  <a:pt x="46746" y="2186"/>
                  <a:pt x="46746" y="2122"/>
                  <a:pt x="46618" y="2122"/>
                </a:cubicBezTo>
                <a:lnTo>
                  <a:pt x="46618" y="2122"/>
                </a:lnTo>
                <a:cubicBezTo>
                  <a:pt x="46553" y="2122"/>
                  <a:pt x="46232" y="2186"/>
                  <a:pt x="46103" y="2251"/>
                </a:cubicBezTo>
                <a:cubicBezTo>
                  <a:pt x="46039" y="2315"/>
                  <a:pt x="45717" y="2251"/>
                  <a:pt x="45589" y="2315"/>
                </a:cubicBezTo>
                <a:lnTo>
                  <a:pt x="45332" y="2315"/>
                </a:lnTo>
                <a:lnTo>
                  <a:pt x="45332" y="2315"/>
                </a:lnTo>
                <a:lnTo>
                  <a:pt x="45074" y="2251"/>
                </a:lnTo>
                <a:cubicBezTo>
                  <a:pt x="45074" y="2379"/>
                  <a:pt x="44817" y="2315"/>
                  <a:pt x="44753" y="2379"/>
                </a:cubicBezTo>
                <a:cubicBezTo>
                  <a:pt x="44689" y="2379"/>
                  <a:pt x="44431" y="2508"/>
                  <a:pt x="44431" y="2508"/>
                </a:cubicBezTo>
                <a:lnTo>
                  <a:pt x="44110" y="2508"/>
                </a:lnTo>
                <a:lnTo>
                  <a:pt x="44046" y="2572"/>
                </a:lnTo>
                <a:lnTo>
                  <a:pt x="44046" y="2572"/>
                </a:lnTo>
                <a:cubicBezTo>
                  <a:pt x="44046" y="2572"/>
                  <a:pt x="43788" y="2508"/>
                  <a:pt x="43724" y="2508"/>
                </a:cubicBezTo>
                <a:cubicBezTo>
                  <a:pt x="43660" y="2508"/>
                  <a:pt x="43403" y="2572"/>
                  <a:pt x="43338" y="2572"/>
                </a:cubicBezTo>
                <a:lnTo>
                  <a:pt x="42760" y="2572"/>
                </a:lnTo>
                <a:cubicBezTo>
                  <a:pt x="42567" y="2637"/>
                  <a:pt x="42374" y="2637"/>
                  <a:pt x="42245" y="2637"/>
                </a:cubicBezTo>
                <a:cubicBezTo>
                  <a:pt x="42181" y="2637"/>
                  <a:pt x="42052" y="2572"/>
                  <a:pt x="42052" y="2508"/>
                </a:cubicBezTo>
                <a:cubicBezTo>
                  <a:pt x="42052" y="2379"/>
                  <a:pt x="41795" y="2572"/>
                  <a:pt x="41731" y="2572"/>
                </a:cubicBezTo>
                <a:lnTo>
                  <a:pt x="41538" y="2572"/>
                </a:lnTo>
                <a:lnTo>
                  <a:pt x="41216" y="2572"/>
                </a:lnTo>
                <a:lnTo>
                  <a:pt x="41024" y="2572"/>
                </a:lnTo>
                <a:lnTo>
                  <a:pt x="40895" y="2572"/>
                </a:lnTo>
                <a:cubicBezTo>
                  <a:pt x="40831" y="2637"/>
                  <a:pt x="40638" y="2637"/>
                  <a:pt x="40573" y="2637"/>
                </a:cubicBezTo>
                <a:cubicBezTo>
                  <a:pt x="40573" y="2637"/>
                  <a:pt x="40252" y="2572"/>
                  <a:pt x="40188" y="2637"/>
                </a:cubicBezTo>
                <a:cubicBezTo>
                  <a:pt x="40059" y="2701"/>
                  <a:pt x="39995" y="2637"/>
                  <a:pt x="39995" y="2572"/>
                </a:cubicBezTo>
                <a:lnTo>
                  <a:pt x="39866" y="2572"/>
                </a:lnTo>
                <a:lnTo>
                  <a:pt x="39609" y="2637"/>
                </a:lnTo>
                <a:cubicBezTo>
                  <a:pt x="39416" y="2637"/>
                  <a:pt x="39288" y="2572"/>
                  <a:pt x="39288" y="2572"/>
                </a:cubicBezTo>
                <a:lnTo>
                  <a:pt x="39288" y="2572"/>
                </a:lnTo>
                <a:lnTo>
                  <a:pt x="39095" y="2637"/>
                </a:lnTo>
                <a:cubicBezTo>
                  <a:pt x="38966" y="2637"/>
                  <a:pt x="38645" y="2829"/>
                  <a:pt x="38580" y="2701"/>
                </a:cubicBezTo>
                <a:cubicBezTo>
                  <a:pt x="38452" y="2637"/>
                  <a:pt x="38066" y="2829"/>
                  <a:pt x="38002" y="2701"/>
                </a:cubicBezTo>
                <a:cubicBezTo>
                  <a:pt x="37937" y="2637"/>
                  <a:pt x="37744" y="2701"/>
                  <a:pt x="37616" y="2894"/>
                </a:cubicBezTo>
                <a:lnTo>
                  <a:pt x="37359" y="2701"/>
                </a:lnTo>
                <a:lnTo>
                  <a:pt x="37166" y="2701"/>
                </a:lnTo>
                <a:lnTo>
                  <a:pt x="37101" y="2829"/>
                </a:lnTo>
                <a:lnTo>
                  <a:pt x="36780" y="2829"/>
                </a:lnTo>
                <a:lnTo>
                  <a:pt x="36716" y="2829"/>
                </a:lnTo>
                <a:cubicBezTo>
                  <a:pt x="36651" y="2829"/>
                  <a:pt x="36780" y="2958"/>
                  <a:pt x="36523" y="2894"/>
                </a:cubicBezTo>
                <a:cubicBezTo>
                  <a:pt x="36458" y="2894"/>
                  <a:pt x="36394" y="2829"/>
                  <a:pt x="36394" y="2894"/>
                </a:cubicBezTo>
                <a:lnTo>
                  <a:pt x="36394" y="2958"/>
                </a:lnTo>
                <a:lnTo>
                  <a:pt x="36394" y="2958"/>
                </a:lnTo>
                <a:cubicBezTo>
                  <a:pt x="36394" y="3022"/>
                  <a:pt x="36330" y="2894"/>
                  <a:pt x="36330" y="2894"/>
                </a:cubicBezTo>
                <a:cubicBezTo>
                  <a:pt x="36330" y="2829"/>
                  <a:pt x="36201" y="2829"/>
                  <a:pt x="36137" y="2829"/>
                </a:cubicBezTo>
                <a:lnTo>
                  <a:pt x="36137" y="2829"/>
                </a:lnTo>
                <a:lnTo>
                  <a:pt x="36073" y="2894"/>
                </a:lnTo>
                <a:lnTo>
                  <a:pt x="35880" y="2701"/>
                </a:lnTo>
                <a:lnTo>
                  <a:pt x="35880" y="2701"/>
                </a:lnTo>
                <a:lnTo>
                  <a:pt x="35815" y="2637"/>
                </a:lnTo>
                <a:cubicBezTo>
                  <a:pt x="35751" y="2701"/>
                  <a:pt x="35430" y="2829"/>
                  <a:pt x="35237" y="2829"/>
                </a:cubicBezTo>
                <a:cubicBezTo>
                  <a:pt x="35172" y="2829"/>
                  <a:pt x="34915" y="2958"/>
                  <a:pt x="34915" y="2958"/>
                </a:cubicBezTo>
                <a:cubicBezTo>
                  <a:pt x="34915" y="3022"/>
                  <a:pt x="34851" y="2958"/>
                  <a:pt x="34787" y="2894"/>
                </a:cubicBezTo>
                <a:lnTo>
                  <a:pt x="34722" y="2829"/>
                </a:lnTo>
                <a:cubicBezTo>
                  <a:pt x="34658" y="2765"/>
                  <a:pt x="34465" y="2765"/>
                  <a:pt x="34465" y="2765"/>
                </a:cubicBezTo>
                <a:cubicBezTo>
                  <a:pt x="34208" y="2829"/>
                  <a:pt x="34015" y="2829"/>
                  <a:pt x="33758" y="2829"/>
                </a:cubicBezTo>
                <a:lnTo>
                  <a:pt x="33565" y="2829"/>
                </a:lnTo>
                <a:cubicBezTo>
                  <a:pt x="33501" y="2894"/>
                  <a:pt x="33372" y="3151"/>
                  <a:pt x="33436" y="3215"/>
                </a:cubicBezTo>
                <a:cubicBezTo>
                  <a:pt x="33501" y="3215"/>
                  <a:pt x="33501" y="3280"/>
                  <a:pt x="33436" y="3280"/>
                </a:cubicBezTo>
                <a:lnTo>
                  <a:pt x="33308" y="3408"/>
                </a:lnTo>
                <a:lnTo>
                  <a:pt x="33115" y="3472"/>
                </a:lnTo>
                <a:cubicBezTo>
                  <a:pt x="32922" y="3408"/>
                  <a:pt x="32793" y="3280"/>
                  <a:pt x="32793" y="3215"/>
                </a:cubicBezTo>
                <a:lnTo>
                  <a:pt x="32793" y="3215"/>
                </a:lnTo>
                <a:lnTo>
                  <a:pt x="32793" y="3215"/>
                </a:lnTo>
                <a:cubicBezTo>
                  <a:pt x="32793" y="3215"/>
                  <a:pt x="33179" y="3215"/>
                  <a:pt x="33243" y="3151"/>
                </a:cubicBezTo>
                <a:cubicBezTo>
                  <a:pt x="33372" y="3022"/>
                  <a:pt x="33372" y="2958"/>
                  <a:pt x="33372" y="2958"/>
                </a:cubicBezTo>
                <a:lnTo>
                  <a:pt x="33372" y="2894"/>
                </a:lnTo>
                <a:lnTo>
                  <a:pt x="33372" y="2894"/>
                </a:lnTo>
                <a:lnTo>
                  <a:pt x="33179" y="2894"/>
                </a:lnTo>
                <a:cubicBezTo>
                  <a:pt x="33051" y="2894"/>
                  <a:pt x="32793" y="2958"/>
                  <a:pt x="32793" y="2958"/>
                </a:cubicBezTo>
                <a:lnTo>
                  <a:pt x="32729" y="3151"/>
                </a:lnTo>
                <a:lnTo>
                  <a:pt x="32600" y="3022"/>
                </a:lnTo>
                <a:lnTo>
                  <a:pt x="32536" y="2958"/>
                </a:lnTo>
                <a:lnTo>
                  <a:pt x="32536" y="2958"/>
                </a:lnTo>
                <a:cubicBezTo>
                  <a:pt x="32536" y="2894"/>
                  <a:pt x="32536" y="2894"/>
                  <a:pt x="32472" y="2894"/>
                </a:cubicBezTo>
                <a:lnTo>
                  <a:pt x="32343" y="2894"/>
                </a:lnTo>
                <a:lnTo>
                  <a:pt x="32279" y="2894"/>
                </a:lnTo>
                <a:cubicBezTo>
                  <a:pt x="32279" y="2958"/>
                  <a:pt x="31893" y="2829"/>
                  <a:pt x="31700" y="2829"/>
                </a:cubicBezTo>
                <a:cubicBezTo>
                  <a:pt x="31636" y="2829"/>
                  <a:pt x="31507" y="2894"/>
                  <a:pt x="31507" y="2894"/>
                </a:cubicBezTo>
                <a:lnTo>
                  <a:pt x="31186" y="2894"/>
                </a:lnTo>
                <a:lnTo>
                  <a:pt x="30993" y="2894"/>
                </a:lnTo>
                <a:lnTo>
                  <a:pt x="30929" y="2894"/>
                </a:lnTo>
                <a:cubicBezTo>
                  <a:pt x="30864" y="2958"/>
                  <a:pt x="30671" y="2829"/>
                  <a:pt x="30671" y="2829"/>
                </a:cubicBezTo>
                <a:cubicBezTo>
                  <a:pt x="30671" y="2765"/>
                  <a:pt x="30543" y="2829"/>
                  <a:pt x="30414" y="2894"/>
                </a:cubicBezTo>
                <a:cubicBezTo>
                  <a:pt x="30350" y="2958"/>
                  <a:pt x="30286" y="3022"/>
                  <a:pt x="30093" y="3022"/>
                </a:cubicBezTo>
                <a:lnTo>
                  <a:pt x="30028" y="2894"/>
                </a:lnTo>
                <a:lnTo>
                  <a:pt x="29900" y="2894"/>
                </a:lnTo>
                <a:lnTo>
                  <a:pt x="29643" y="3280"/>
                </a:lnTo>
                <a:cubicBezTo>
                  <a:pt x="29514" y="3151"/>
                  <a:pt x="29257" y="3151"/>
                  <a:pt x="29193" y="3151"/>
                </a:cubicBezTo>
                <a:lnTo>
                  <a:pt x="28935" y="3151"/>
                </a:lnTo>
                <a:lnTo>
                  <a:pt x="28871" y="3215"/>
                </a:lnTo>
                <a:cubicBezTo>
                  <a:pt x="28742" y="3280"/>
                  <a:pt x="28742" y="3280"/>
                  <a:pt x="28742" y="3408"/>
                </a:cubicBezTo>
                <a:lnTo>
                  <a:pt x="28742" y="3408"/>
                </a:lnTo>
                <a:cubicBezTo>
                  <a:pt x="28678" y="3408"/>
                  <a:pt x="28678" y="3408"/>
                  <a:pt x="28678" y="3280"/>
                </a:cubicBezTo>
                <a:lnTo>
                  <a:pt x="28678" y="3280"/>
                </a:lnTo>
                <a:lnTo>
                  <a:pt x="28678" y="3215"/>
                </a:lnTo>
                <a:cubicBezTo>
                  <a:pt x="28678" y="3151"/>
                  <a:pt x="28614" y="3151"/>
                  <a:pt x="28614" y="3151"/>
                </a:cubicBezTo>
                <a:lnTo>
                  <a:pt x="28485" y="3151"/>
                </a:lnTo>
                <a:lnTo>
                  <a:pt x="28421" y="3151"/>
                </a:lnTo>
                <a:cubicBezTo>
                  <a:pt x="28357" y="3215"/>
                  <a:pt x="28228" y="3215"/>
                  <a:pt x="28035" y="3151"/>
                </a:cubicBezTo>
                <a:lnTo>
                  <a:pt x="28035" y="3151"/>
                </a:lnTo>
                <a:lnTo>
                  <a:pt x="27971" y="3087"/>
                </a:lnTo>
                <a:cubicBezTo>
                  <a:pt x="27778" y="3087"/>
                  <a:pt x="27649" y="3151"/>
                  <a:pt x="27649" y="3215"/>
                </a:cubicBezTo>
                <a:cubicBezTo>
                  <a:pt x="27649" y="3280"/>
                  <a:pt x="27649" y="3280"/>
                  <a:pt x="27521" y="3408"/>
                </a:cubicBezTo>
                <a:lnTo>
                  <a:pt x="27521" y="3408"/>
                </a:lnTo>
                <a:lnTo>
                  <a:pt x="27392" y="3215"/>
                </a:lnTo>
                <a:lnTo>
                  <a:pt x="27392" y="3215"/>
                </a:lnTo>
                <a:lnTo>
                  <a:pt x="27135" y="3215"/>
                </a:lnTo>
                <a:lnTo>
                  <a:pt x="27071" y="3280"/>
                </a:lnTo>
                <a:lnTo>
                  <a:pt x="27006" y="3408"/>
                </a:lnTo>
                <a:lnTo>
                  <a:pt x="26492" y="3408"/>
                </a:lnTo>
                <a:cubicBezTo>
                  <a:pt x="26428" y="3408"/>
                  <a:pt x="26363" y="3408"/>
                  <a:pt x="26235" y="3537"/>
                </a:cubicBezTo>
                <a:lnTo>
                  <a:pt x="26235" y="3472"/>
                </a:lnTo>
                <a:cubicBezTo>
                  <a:pt x="26171" y="3408"/>
                  <a:pt x="26171" y="3280"/>
                  <a:pt x="26042" y="3408"/>
                </a:cubicBezTo>
                <a:lnTo>
                  <a:pt x="25913" y="3408"/>
                </a:lnTo>
                <a:cubicBezTo>
                  <a:pt x="25849" y="3408"/>
                  <a:pt x="25528" y="3280"/>
                  <a:pt x="25528" y="3408"/>
                </a:cubicBezTo>
                <a:cubicBezTo>
                  <a:pt x="25528" y="3472"/>
                  <a:pt x="25399" y="3472"/>
                  <a:pt x="25399" y="3472"/>
                </a:cubicBezTo>
                <a:cubicBezTo>
                  <a:pt x="25270" y="3472"/>
                  <a:pt x="25142" y="3601"/>
                  <a:pt x="25077" y="3537"/>
                </a:cubicBezTo>
                <a:cubicBezTo>
                  <a:pt x="24949" y="3537"/>
                  <a:pt x="24756" y="3472"/>
                  <a:pt x="24627" y="3472"/>
                </a:cubicBezTo>
                <a:cubicBezTo>
                  <a:pt x="24563" y="3472"/>
                  <a:pt x="24177" y="3601"/>
                  <a:pt x="23984" y="3601"/>
                </a:cubicBezTo>
                <a:cubicBezTo>
                  <a:pt x="23856" y="3601"/>
                  <a:pt x="23406" y="3537"/>
                  <a:pt x="23277" y="3601"/>
                </a:cubicBezTo>
                <a:cubicBezTo>
                  <a:pt x="23148" y="3730"/>
                  <a:pt x="23084" y="3730"/>
                  <a:pt x="23084" y="3601"/>
                </a:cubicBezTo>
                <a:lnTo>
                  <a:pt x="23084" y="3537"/>
                </a:lnTo>
                <a:lnTo>
                  <a:pt x="23084" y="3537"/>
                </a:lnTo>
                <a:cubicBezTo>
                  <a:pt x="23084" y="3537"/>
                  <a:pt x="22763" y="3730"/>
                  <a:pt x="22570" y="3730"/>
                </a:cubicBezTo>
                <a:lnTo>
                  <a:pt x="22248" y="3730"/>
                </a:lnTo>
                <a:lnTo>
                  <a:pt x="22184" y="3794"/>
                </a:lnTo>
                <a:lnTo>
                  <a:pt x="21991" y="3923"/>
                </a:lnTo>
                <a:lnTo>
                  <a:pt x="21670" y="3923"/>
                </a:lnTo>
                <a:cubicBezTo>
                  <a:pt x="21670" y="3923"/>
                  <a:pt x="21670" y="4051"/>
                  <a:pt x="21605" y="4051"/>
                </a:cubicBezTo>
                <a:cubicBezTo>
                  <a:pt x="21605" y="4115"/>
                  <a:pt x="21670" y="4244"/>
                  <a:pt x="21670" y="4373"/>
                </a:cubicBezTo>
                <a:cubicBezTo>
                  <a:pt x="21670" y="4437"/>
                  <a:pt x="21541" y="4437"/>
                  <a:pt x="21284" y="4437"/>
                </a:cubicBezTo>
                <a:lnTo>
                  <a:pt x="21091" y="4437"/>
                </a:lnTo>
                <a:lnTo>
                  <a:pt x="20962" y="4437"/>
                </a:lnTo>
                <a:cubicBezTo>
                  <a:pt x="20769" y="4437"/>
                  <a:pt x="20577" y="4501"/>
                  <a:pt x="20577" y="4501"/>
                </a:cubicBezTo>
                <a:cubicBezTo>
                  <a:pt x="20577" y="4501"/>
                  <a:pt x="20255" y="4501"/>
                  <a:pt x="20255" y="4566"/>
                </a:cubicBezTo>
                <a:cubicBezTo>
                  <a:pt x="20255" y="4694"/>
                  <a:pt x="20062" y="4694"/>
                  <a:pt x="20062" y="4694"/>
                </a:cubicBezTo>
                <a:cubicBezTo>
                  <a:pt x="20062" y="4694"/>
                  <a:pt x="19998" y="4694"/>
                  <a:pt x="19934" y="4566"/>
                </a:cubicBezTo>
                <a:cubicBezTo>
                  <a:pt x="19805" y="4501"/>
                  <a:pt x="19934" y="4437"/>
                  <a:pt x="19805" y="4373"/>
                </a:cubicBezTo>
                <a:cubicBezTo>
                  <a:pt x="19741" y="4373"/>
                  <a:pt x="19676" y="4244"/>
                  <a:pt x="19483" y="4244"/>
                </a:cubicBezTo>
                <a:lnTo>
                  <a:pt x="19419" y="4244"/>
                </a:lnTo>
                <a:lnTo>
                  <a:pt x="19355" y="4244"/>
                </a:lnTo>
                <a:cubicBezTo>
                  <a:pt x="19291" y="4180"/>
                  <a:pt x="19098" y="4437"/>
                  <a:pt x="19033" y="4501"/>
                </a:cubicBezTo>
                <a:cubicBezTo>
                  <a:pt x="18969" y="4373"/>
                  <a:pt x="18905" y="4373"/>
                  <a:pt x="18905" y="4373"/>
                </a:cubicBezTo>
                <a:lnTo>
                  <a:pt x="18776" y="4373"/>
                </a:lnTo>
                <a:lnTo>
                  <a:pt x="18648" y="4244"/>
                </a:lnTo>
                <a:cubicBezTo>
                  <a:pt x="18455" y="4373"/>
                  <a:pt x="18326" y="4501"/>
                  <a:pt x="18326" y="4501"/>
                </a:cubicBezTo>
                <a:cubicBezTo>
                  <a:pt x="18326" y="4501"/>
                  <a:pt x="18262" y="4501"/>
                  <a:pt x="18262" y="4437"/>
                </a:cubicBezTo>
                <a:lnTo>
                  <a:pt x="18262" y="4437"/>
                </a:lnTo>
                <a:lnTo>
                  <a:pt x="18262" y="4308"/>
                </a:lnTo>
                <a:cubicBezTo>
                  <a:pt x="18326" y="4308"/>
                  <a:pt x="18390" y="4180"/>
                  <a:pt x="18390" y="4115"/>
                </a:cubicBezTo>
                <a:lnTo>
                  <a:pt x="18262" y="3987"/>
                </a:lnTo>
                <a:lnTo>
                  <a:pt x="18262" y="3987"/>
                </a:lnTo>
                <a:cubicBezTo>
                  <a:pt x="18133" y="3987"/>
                  <a:pt x="18005" y="4180"/>
                  <a:pt x="18005" y="4244"/>
                </a:cubicBezTo>
                <a:cubicBezTo>
                  <a:pt x="17940" y="4308"/>
                  <a:pt x="17812" y="4501"/>
                  <a:pt x="17747" y="4566"/>
                </a:cubicBezTo>
                <a:lnTo>
                  <a:pt x="17619" y="4566"/>
                </a:lnTo>
                <a:lnTo>
                  <a:pt x="17490" y="4566"/>
                </a:lnTo>
                <a:cubicBezTo>
                  <a:pt x="17426" y="4566"/>
                  <a:pt x="17362" y="4501"/>
                  <a:pt x="17426" y="4437"/>
                </a:cubicBezTo>
                <a:cubicBezTo>
                  <a:pt x="17426" y="4437"/>
                  <a:pt x="17233" y="4244"/>
                  <a:pt x="17233" y="4180"/>
                </a:cubicBezTo>
                <a:cubicBezTo>
                  <a:pt x="17169" y="4115"/>
                  <a:pt x="16976" y="4244"/>
                  <a:pt x="16847" y="4244"/>
                </a:cubicBezTo>
                <a:cubicBezTo>
                  <a:pt x="16783" y="4244"/>
                  <a:pt x="16461" y="4244"/>
                  <a:pt x="16269" y="4308"/>
                </a:cubicBezTo>
                <a:cubicBezTo>
                  <a:pt x="16140" y="4437"/>
                  <a:pt x="15947" y="4501"/>
                  <a:pt x="15883" y="4501"/>
                </a:cubicBezTo>
                <a:lnTo>
                  <a:pt x="15626" y="4501"/>
                </a:lnTo>
                <a:lnTo>
                  <a:pt x="15626" y="4501"/>
                </a:lnTo>
                <a:lnTo>
                  <a:pt x="15561" y="4501"/>
                </a:lnTo>
                <a:cubicBezTo>
                  <a:pt x="15497" y="4437"/>
                  <a:pt x="15433" y="4501"/>
                  <a:pt x="15240" y="4566"/>
                </a:cubicBezTo>
                <a:lnTo>
                  <a:pt x="15240" y="4566"/>
                </a:lnTo>
                <a:cubicBezTo>
                  <a:pt x="14983" y="4437"/>
                  <a:pt x="14854" y="4566"/>
                  <a:pt x="14790" y="4758"/>
                </a:cubicBezTo>
                <a:lnTo>
                  <a:pt x="14532" y="4887"/>
                </a:lnTo>
                <a:cubicBezTo>
                  <a:pt x="14275" y="4823"/>
                  <a:pt x="14147" y="4887"/>
                  <a:pt x="14018" y="4951"/>
                </a:cubicBezTo>
                <a:lnTo>
                  <a:pt x="14018" y="5080"/>
                </a:lnTo>
                <a:lnTo>
                  <a:pt x="14018" y="5144"/>
                </a:lnTo>
                <a:cubicBezTo>
                  <a:pt x="14018" y="5209"/>
                  <a:pt x="13954" y="5337"/>
                  <a:pt x="13889" y="5337"/>
                </a:cubicBezTo>
                <a:lnTo>
                  <a:pt x="13632" y="5337"/>
                </a:lnTo>
                <a:lnTo>
                  <a:pt x="13568" y="5337"/>
                </a:lnTo>
                <a:cubicBezTo>
                  <a:pt x="13504" y="5337"/>
                  <a:pt x="13504" y="5466"/>
                  <a:pt x="13375" y="5466"/>
                </a:cubicBezTo>
                <a:cubicBezTo>
                  <a:pt x="13311" y="5466"/>
                  <a:pt x="13246" y="5401"/>
                  <a:pt x="13054" y="5401"/>
                </a:cubicBezTo>
                <a:lnTo>
                  <a:pt x="12989" y="5401"/>
                </a:lnTo>
                <a:cubicBezTo>
                  <a:pt x="12925" y="5401"/>
                  <a:pt x="12925" y="5466"/>
                  <a:pt x="12925" y="5530"/>
                </a:cubicBezTo>
                <a:cubicBezTo>
                  <a:pt x="12925" y="5594"/>
                  <a:pt x="12861" y="5594"/>
                  <a:pt x="12668" y="5594"/>
                </a:cubicBezTo>
                <a:lnTo>
                  <a:pt x="12603" y="5594"/>
                </a:lnTo>
                <a:lnTo>
                  <a:pt x="12539" y="5594"/>
                </a:lnTo>
                <a:cubicBezTo>
                  <a:pt x="12411" y="5594"/>
                  <a:pt x="12282" y="5530"/>
                  <a:pt x="12282" y="5530"/>
                </a:cubicBezTo>
                <a:lnTo>
                  <a:pt x="12089" y="5723"/>
                </a:lnTo>
                <a:lnTo>
                  <a:pt x="12025" y="5787"/>
                </a:lnTo>
                <a:lnTo>
                  <a:pt x="11960" y="5466"/>
                </a:lnTo>
                <a:cubicBezTo>
                  <a:pt x="11896" y="5594"/>
                  <a:pt x="11768" y="5594"/>
                  <a:pt x="11768" y="5530"/>
                </a:cubicBezTo>
                <a:lnTo>
                  <a:pt x="11768" y="5466"/>
                </a:lnTo>
                <a:lnTo>
                  <a:pt x="11768" y="5466"/>
                </a:lnTo>
                <a:lnTo>
                  <a:pt x="11639" y="5466"/>
                </a:lnTo>
                <a:lnTo>
                  <a:pt x="11639" y="5466"/>
                </a:lnTo>
                <a:lnTo>
                  <a:pt x="11639" y="5594"/>
                </a:lnTo>
                <a:cubicBezTo>
                  <a:pt x="11639" y="5787"/>
                  <a:pt x="11703" y="5852"/>
                  <a:pt x="11639" y="5852"/>
                </a:cubicBezTo>
                <a:lnTo>
                  <a:pt x="11382" y="5594"/>
                </a:lnTo>
                <a:cubicBezTo>
                  <a:pt x="11318" y="5530"/>
                  <a:pt x="11253" y="5530"/>
                  <a:pt x="11189" y="5594"/>
                </a:cubicBezTo>
                <a:cubicBezTo>
                  <a:pt x="11060" y="5723"/>
                  <a:pt x="10996" y="5594"/>
                  <a:pt x="10996" y="5530"/>
                </a:cubicBezTo>
                <a:lnTo>
                  <a:pt x="10739" y="5530"/>
                </a:lnTo>
                <a:cubicBezTo>
                  <a:pt x="10675" y="5530"/>
                  <a:pt x="10675" y="5594"/>
                  <a:pt x="10739" y="5594"/>
                </a:cubicBezTo>
                <a:lnTo>
                  <a:pt x="10739" y="5594"/>
                </a:lnTo>
                <a:lnTo>
                  <a:pt x="10739" y="5723"/>
                </a:lnTo>
                <a:cubicBezTo>
                  <a:pt x="10675" y="5723"/>
                  <a:pt x="10675" y="5787"/>
                  <a:pt x="10610" y="5787"/>
                </a:cubicBezTo>
                <a:lnTo>
                  <a:pt x="10610" y="5787"/>
                </a:lnTo>
                <a:cubicBezTo>
                  <a:pt x="10482" y="5787"/>
                  <a:pt x="10096" y="5852"/>
                  <a:pt x="9967" y="5852"/>
                </a:cubicBezTo>
                <a:lnTo>
                  <a:pt x="9646" y="5852"/>
                </a:lnTo>
                <a:lnTo>
                  <a:pt x="9646" y="5852"/>
                </a:lnTo>
                <a:lnTo>
                  <a:pt x="9581" y="5980"/>
                </a:lnTo>
                <a:cubicBezTo>
                  <a:pt x="9581" y="5980"/>
                  <a:pt x="9646" y="6044"/>
                  <a:pt x="9710" y="6044"/>
                </a:cubicBezTo>
                <a:cubicBezTo>
                  <a:pt x="9774" y="6044"/>
                  <a:pt x="9903" y="5980"/>
                  <a:pt x="9903" y="5980"/>
                </a:cubicBezTo>
                <a:cubicBezTo>
                  <a:pt x="9967" y="6044"/>
                  <a:pt x="9967" y="6044"/>
                  <a:pt x="9967" y="6109"/>
                </a:cubicBezTo>
                <a:lnTo>
                  <a:pt x="9967" y="6109"/>
                </a:lnTo>
                <a:cubicBezTo>
                  <a:pt x="9903" y="6109"/>
                  <a:pt x="10032" y="6173"/>
                  <a:pt x="10096" y="6302"/>
                </a:cubicBezTo>
                <a:cubicBezTo>
                  <a:pt x="10224" y="6302"/>
                  <a:pt x="10289" y="6302"/>
                  <a:pt x="10289" y="6173"/>
                </a:cubicBezTo>
                <a:lnTo>
                  <a:pt x="10289" y="6173"/>
                </a:lnTo>
                <a:lnTo>
                  <a:pt x="10289" y="6173"/>
                </a:lnTo>
                <a:cubicBezTo>
                  <a:pt x="10224" y="6173"/>
                  <a:pt x="10353" y="6109"/>
                  <a:pt x="10417" y="6109"/>
                </a:cubicBezTo>
                <a:cubicBezTo>
                  <a:pt x="10546" y="6109"/>
                  <a:pt x="10546" y="6237"/>
                  <a:pt x="10546" y="6366"/>
                </a:cubicBezTo>
                <a:cubicBezTo>
                  <a:pt x="10546" y="6430"/>
                  <a:pt x="10353" y="6495"/>
                  <a:pt x="10289" y="6495"/>
                </a:cubicBezTo>
                <a:lnTo>
                  <a:pt x="10096" y="6430"/>
                </a:lnTo>
                <a:lnTo>
                  <a:pt x="9967" y="6366"/>
                </a:lnTo>
                <a:cubicBezTo>
                  <a:pt x="9903" y="6495"/>
                  <a:pt x="9903" y="6687"/>
                  <a:pt x="9903" y="6687"/>
                </a:cubicBezTo>
                <a:lnTo>
                  <a:pt x="10224" y="6687"/>
                </a:lnTo>
                <a:lnTo>
                  <a:pt x="10289" y="6752"/>
                </a:lnTo>
                <a:cubicBezTo>
                  <a:pt x="10289" y="6752"/>
                  <a:pt x="10289" y="6816"/>
                  <a:pt x="10353" y="6816"/>
                </a:cubicBezTo>
                <a:lnTo>
                  <a:pt x="10353" y="6816"/>
                </a:lnTo>
                <a:cubicBezTo>
                  <a:pt x="10353" y="6816"/>
                  <a:pt x="10417" y="6752"/>
                  <a:pt x="10417" y="6687"/>
                </a:cubicBezTo>
                <a:lnTo>
                  <a:pt x="10610" y="6559"/>
                </a:lnTo>
                <a:cubicBezTo>
                  <a:pt x="10675" y="6559"/>
                  <a:pt x="10675" y="6687"/>
                  <a:pt x="10610" y="6687"/>
                </a:cubicBezTo>
                <a:cubicBezTo>
                  <a:pt x="10610" y="6687"/>
                  <a:pt x="10739" y="6752"/>
                  <a:pt x="10867" y="6687"/>
                </a:cubicBezTo>
                <a:cubicBezTo>
                  <a:pt x="10867" y="6559"/>
                  <a:pt x="10996" y="6559"/>
                  <a:pt x="11060" y="6687"/>
                </a:cubicBezTo>
                <a:lnTo>
                  <a:pt x="11189" y="6687"/>
                </a:lnTo>
                <a:cubicBezTo>
                  <a:pt x="11253" y="6687"/>
                  <a:pt x="11253" y="6559"/>
                  <a:pt x="11253" y="6495"/>
                </a:cubicBezTo>
                <a:lnTo>
                  <a:pt x="11318" y="6495"/>
                </a:lnTo>
                <a:cubicBezTo>
                  <a:pt x="11382" y="6495"/>
                  <a:pt x="11575" y="6495"/>
                  <a:pt x="11639" y="6623"/>
                </a:cubicBezTo>
                <a:lnTo>
                  <a:pt x="11639" y="6687"/>
                </a:lnTo>
                <a:lnTo>
                  <a:pt x="11639" y="6752"/>
                </a:lnTo>
                <a:cubicBezTo>
                  <a:pt x="11575" y="6816"/>
                  <a:pt x="11382" y="6816"/>
                  <a:pt x="11318" y="6945"/>
                </a:cubicBezTo>
                <a:lnTo>
                  <a:pt x="11253" y="7009"/>
                </a:lnTo>
                <a:lnTo>
                  <a:pt x="11060" y="7009"/>
                </a:lnTo>
                <a:cubicBezTo>
                  <a:pt x="10996" y="7009"/>
                  <a:pt x="10932" y="6945"/>
                  <a:pt x="10867" y="6945"/>
                </a:cubicBezTo>
                <a:lnTo>
                  <a:pt x="10739" y="6945"/>
                </a:lnTo>
                <a:cubicBezTo>
                  <a:pt x="10675" y="6945"/>
                  <a:pt x="10546" y="7073"/>
                  <a:pt x="10417" y="7330"/>
                </a:cubicBezTo>
                <a:lnTo>
                  <a:pt x="10739" y="7395"/>
                </a:lnTo>
                <a:lnTo>
                  <a:pt x="10739" y="7395"/>
                </a:lnTo>
                <a:cubicBezTo>
                  <a:pt x="10739" y="7459"/>
                  <a:pt x="10932" y="7588"/>
                  <a:pt x="10932" y="7588"/>
                </a:cubicBezTo>
                <a:cubicBezTo>
                  <a:pt x="10996" y="7588"/>
                  <a:pt x="10996" y="7588"/>
                  <a:pt x="10932" y="7652"/>
                </a:cubicBezTo>
                <a:lnTo>
                  <a:pt x="10932" y="7716"/>
                </a:lnTo>
                <a:lnTo>
                  <a:pt x="10932" y="7716"/>
                </a:lnTo>
                <a:lnTo>
                  <a:pt x="11382" y="7716"/>
                </a:lnTo>
                <a:cubicBezTo>
                  <a:pt x="11510" y="7652"/>
                  <a:pt x="11575" y="7588"/>
                  <a:pt x="11510" y="7459"/>
                </a:cubicBezTo>
                <a:lnTo>
                  <a:pt x="11639" y="7459"/>
                </a:lnTo>
                <a:lnTo>
                  <a:pt x="11832" y="7459"/>
                </a:lnTo>
                <a:lnTo>
                  <a:pt x="11832" y="7459"/>
                </a:lnTo>
                <a:cubicBezTo>
                  <a:pt x="11832" y="7459"/>
                  <a:pt x="11896" y="7588"/>
                  <a:pt x="11832" y="7588"/>
                </a:cubicBezTo>
                <a:cubicBezTo>
                  <a:pt x="11832" y="7588"/>
                  <a:pt x="11832" y="7652"/>
                  <a:pt x="11703" y="7780"/>
                </a:cubicBezTo>
                <a:lnTo>
                  <a:pt x="11703" y="7909"/>
                </a:lnTo>
                <a:cubicBezTo>
                  <a:pt x="11703" y="8038"/>
                  <a:pt x="11896" y="7973"/>
                  <a:pt x="11960" y="7973"/>
                </a:cubicBezTo>
                <a:lnTo>
                  <a:pt x="11960" y="7909"/>
                </a:lnTo>
                <a:lnTo>
                  <a:pt x="11896" y="7909"/>
                </a:lnTo>
                <a:cubicBezTo>
                  <a:pt x="11703" y="7909"/>
                  <a:pt x="11703" y="7909"/>
                  <a:pt x="11832" y="7780"/>
                </a:cubicBezTo>
                <a:lnTo>
                  <a:pt x="11832" y="7716"/>
                </a:lnTo>
                <a:cubicBezTo>
                  <a:pt x="11832" y="7652"/>
                  <a:pt x="12025" y="7716"/>
                  <a:pt x="12153" y="7780"/>
                </a:cubicBezTo>
                <a:cubicBezTo>
                  <a:pt x="12218" y="7909"/>
                  <a:pt x="12346" y="7973"/>
                  <a:pt x="12475" y="7909"/>
                </a:cubicBezTo>
                <a:cubicBezTo>
                  <a:pt x="12539" y="7909"/>
                  <a:pt x="12603" y="7909"/>
                  <a:pt x="12668" y="7780"/>
                </a:cubicBezTo>
                <a:cubicBezTo>
                  <a:pt x="12796" y="7780"/>
                  <a:pt x="12925" y="7716"/>
                  <a:pt x="13118" y="7716"/>
                </a:cubicBezTo>
                <a:lnTo>
                  <a:pt x="13246" y="7780"/>
                </a:lnTo>
                <a:cubicBezTo>
                  <a:pt x="13311" y="7909"/>
                  <a:pt x="13439" y="8038"/>
                  <a:pt x="13632" y="7973"/>
                </a:cubicBezTo>
                <a:lnTo>
                  <a:pt x="14082" y="7973"/>
                </a:lnTo>
                <a:lnTo>
                  <a:pt x="14468" y="7973"/>
                </a:lnTo>
                <a:lnTo>
                  <a:pt x="14854" y="7973"/>
                </a:lnTo>
                <a:cubicBezTo>
                  <a:pt x="14918" y="7973"/>
                  <a:pt x="15111" y="7973"/>
                  <a:pt x="15240" y="7909"/>
                </a:cubicBezTo>
                <a:cubicBezTo>
                  <a:pt x="15368" y="7909"/>
                  <a:pt x="15433" y="7909"/>
                  <a:pt x="15433" y="7780"/>
                </a:cubicBezTo>
                <a:cubicBezTo>
                  <a:pt x="15433" y="7716"/>
                  <a:pt x="15433" y="7652"/>
                  <a:pt x="15561" y="7716"/>
                </a:cubicBezTo>
                <a:lnTo>
                  <a:pt x="15690" y="7716"/>
                </a:lnTo>
                <a:cubicBezTo>
                  <a:pt x="15754" y="7780"/>
                  <a:pt x="15754" y="7909"/>
                  <a:pt x="15690" y="7973"/>
                </a:cubicBezTo>
                <a:lnTo>
                  <a:pt x="15561" y="7973"/>
                </a:lnTo>
                <a:lnTo>
                  <a:pt x="15433" y="7973"/>
                </a:lnTo>
                <a:cubicBezTo>
                  <a:pt x="15368" y="8038"/>
                  <a:pt x="15240" y="8102"/>
                  <a:pt x="15175" y="8102"/>
                </a:cubicBezTo>
                <a:lnTo>
                  <a:pt x="15111" y="8102"/>
                </a:lnTo>
                <a:lnTo>
                  <a:pt x="15047" y="8102"/>
                </a:lnTo>
                <a:cubicBezTo>
                  <a:pt x="14918" y="8102"/>
                  <a:pt x="14854" y="8231"/>
                  <a:pt x="14854" y="8295"/>
                </a:cubicBezTo>
                <a:cubicBezTo>
                  <a:pt x="14854" y="8359"/>
                  <a:pt x="14725" y="8295"/>
                  <a:pt x="14532" y="8231"/>
                </a:cubicBezTo>
                <a:lnTo>
                  <a:pt x="14275" y="8359"/>
                </a:lnTo>
                <a:lnTo>
                  <a:pt x="14211" y="8359"/>
                </a:lnTo>
                <a:lnTo>
                  <a:pt x="14147" y="8359"/>
                </a:lnTo>
                <a:lnTo>
                  <a:pt x="13632" y="8359"/>
                </a:lnTo>
                <a:lnTo>
                  <a:pt x="13568" y="8359"/>
                </a:lnTo>
                <a:lnTo>
                  <a:pt x="13504" y="8359"/>
                </a:lnTo>
                <a:cubicBezTo>
                  <a:pt x="13439" y="8359"/>
                  <a:pt x="13182" y="8359"/>
                  <a:pt x="13182" y="8423"/>
                </a:cubicBezTo>
                <a:lnTo>
                  <a:pt x="12989" y="8616"/>
                </a:lnTo>
                <a:cubicBezTo>
                  <a:pt x="12925" y="8616"/>
                  <a:pt x="12796" y="8552"/>
                  <a:pt x="12796" y="8552"/>
                </a:cubicBezTo>
                <a:cubicBezTo>
                  <a:pt x="12668" y="8552"/>
                  <a:pt x="12539" y="8552"/>
                  <a:pt x="12475" y="8616"/>
                </a:cubicBezTo>
                <a:cubicBezTo>
                  <a:pt x="12346" y="8616"/>
                  <a:pt x="12282" y="8616"/>
                  <a:pt x="12282" y="8552"/>
                </a:cubicBezTo>
                <a:cubicBezTo>
                  <a:pt x="12282" y="8552"/>
                  <a:pt x="12218" y="8552"/>
                  <a:pt x="12153" y="8616"/>
                </a:cubicBezTo>
                <a:lnTo>
                  <a:pt x="11832" y="8616"/>
                </a:lnTo>
                <a:cubicBezTo>
                  <a:pt x="11703" y="8616"/>
                  <a:pt x="11510" y="8616"/>
                  <a:pt x="11382" y="8681"/>
                </a:cubicBezTo>
                <a:cubicBezTo>
                  <a:pt x="11318" y="8681"/>
                  <a:pt x="11189" y="8745"/>
                  <a:pt x="10996" y="8681"/>
                </a:cubicBezTo>
                <a:lnTo>
                  <a:pt x="10867" y="8681"/>
                </a:lnTo>
                <a:cubicBezTo>
                  <a:pt x="10675" y="8681"/>
                  <a:pt x="10610" y="8745"/>
                  <a:pt x="10417" y="8745"/>
                </a:cubicBezTo>
                <a:cubicBezTo>
                  <a:pt x="10353" y="8745"/>
                  <a:pt x="10353" y="8938"/>
                  <a:pt x="10353" y="8938"/>
                </a:cubicBezTo>
                <a:cubicBezTo>
                  <a:pt x="10289" y="8938"/>
                  <a:pt x="10289" y="8874"/>
                  <a:pt x="10224" y="8874"/>
                </a:cubicBezTo>
                <a:lnTo>
                  <a:pt x="10096" y="8874"/>
                </a:lnTo>
                <a:cubicBezTo>
                  <a:pt x="10032" y="8938"/>
                  <a:pt x="9903" y="8938"/>
                  <a:pt x="9774" y="8938"/>
                </a:cubicBezTo>
                <a:lnTo>
                  <a:pt x="9646" y="8938"/>
                </a:lnTo>
                <a:cubicBezTo>
                  <a:pt x="9646" y="9002"/>
                  <a:pt x="9646" y="9066"/>
                  <a:pt x="9581" y="9002"/>
                </a:cubicBezTo>
                <a:lnTo>
                  <a:pt x="9453" y="9002"/>
                </a:lnTo>
                <a:lnTo>
                  <a:pt x="9389" y="9002"/>
                </a:lnTo>
                <a:cubicBezTo>
                  <a:pt x="9324" y="9002"/>
                  <a:pt x="9131" y="9066"/>
                  <a:pt x="9067" y="9066"/>
                </a:cubicBezTo>
                <a:lnTo>
                  <a:pt x="9003" y="9066"/>
                </a:lnTo>
                <a:cubicBezTo>
                  <a:pt x="9003" y="9066"/>
                  <a:pt x="8874" y="9066"/>
                  <a:pt x="8810" y="9195"/>
                </a:cubicBezTo>
                <a:cubicBezTo>
                  <a:pt x="8746" y="9195"/>
                  <a:pt x="8553" y="9259"/>
                  <a:pt x="8424" y="9259"/>
                </a:cubicBezTo>
                <a:lnTo>
                  <a:pt x="8360" y="9259"/>
                </a:lnTo>
                <a:cubicBezTo>
                  <a:pt x="8231" y="9259"/>
                  <a:pt x="7845" y="9388"/>
                  <a:pt x="7717" y="9388"/>
                </a:cubicBezTo>
                <a:cubicBezTo>
                  <a:pt x="7524" y="9388"/>
                  <a:pt x="7138" y="9324"/>
                  <a:pt x="7074" y="9388"/>
                </a:cubicBezTo>
                <a:cubicBezTo>
                  <a:pt x="6945" y="9517"/>
                  <a:pt x="6881" y="9517"/>
                  <a:pt x="6881" y="9517"/>
                </a:cubicBezTo>
                <a:lnTo>
                  <a:pt x="6817" y="9388"/>
                </a:lnTo>
                <a:lnTo>
                  <a:pt x="6817" y="9388"/>
                </a:lnTo>
                <a:cubicBezTo>
                  <a:pt x="6817" y="9388"/>
                  <a:pt x="6624" y="9324"/>
                  <a:pt x="6431" y="9388"/>
                </a:cubicBezTo>
                <a:lnTo>
                  <a:pt x="6238" y="9517"/>
                </a:lnTo>
                <a:cubicBezTo>
                  <a:pt x="6109" y="9581"/>
                  <a:pt x="5916" y="9581"/>
                  <a:pt x="5659" y="9581"/>
                </a:cubicBezTo>
                <a:lnTo>
                  <a:pt x="5273" y="9581"/>
                </a:lnTo>
                <a:lnTo>
                  <a:pt x="5209" y="9581"/>
                </a:lnTo>
                <a:cubicBezTo>
                  <a:pt x="5145" y="9645"/>
                  <a:pt x="4888" y="9709"/>
                  <a:pt x="4823" y="9838"/>
                </a:cubicBezTo>
                <a:lnTo>
                  <a:pt x="4630" y="9709"/>
                </a:lnTo>
                <a:cubicBezTo>
                  <a:pt x="4566" y="9709"/>
                  <a:pt x="4373" y="9838"/>
                  <a:pt x="4309" y="9838"/>
                </a:cubicBezTo>
                <a:lnTo>
                  <a:pt x="4052" y="9709"/>
                </a:lnTo>
                <a:cubicBezTo>
                  <a:pt x="3923" y="9902"/>
                  <a:pt x="3666" y="9902"/>
                  <a:pt x="3602" y="9902"/>
                </a:cubicBezTo>
                <a:lnTo>
                  <a:pt x="3409" y="9902"/>
                </a:lnTo>
                <a:lnTo>
                  <a:pt x="3344" y="9902"/>
                </a:lnTo>
                <a:lnTo>
                  <a:pt x="3023" y="9902"/>
                </a:lnTo>
                <a:cubicBezTo>
                  <a:pt x="2894" y="10031"/>
                  <a:pt x="2701" y="10031"/>
                  <a:pt x="2701" y="9967"/>
                </a:cubicBezTo>
                <a:lnTo>
                  <a:pt x="2444" y="10031"/>
                </a:lnTo>
                <a:cubicBezTo>
                  <a:pt x="2380" y="10031"/>
                  <a:pt x="2316" y="10160"/>
                  <a:pt x="2251" y="10031"/>
                </a:cubicBezTo>
                <a:cubicBezTo>
                  <a:pt x="2123" y="9967"/>
                  <a:pt x="2058" y="9967"/>
                  <a:pt x="1994" y="10031"/>
                </a:cubicBezTo>
                <a:cubicBezTo>
                  <a:pt x="1930" y="10031"/>
                  <a:pt x="1737" y="9967"/>
                  <a:pt x="1737" y="10031"/>
                </a:cubicBezTo>
                <a:lnTo>
                  <a:pt x="1673" y="10031"/>
                </a:lnTo>
                <a:cubicBezTo>
                  <a:pt x="1608" y="10031"/>
                  <a:pt x="1287" y="10160"/>
                  <a:pt x="1287" y="10160"/>
                </a:cubicBezTo>
                <a:lnTo>
                  <a:pt x="965" y="10352"/>
                </a:lnTo>
                <a:lnTo>
                  <a:pt x="708" y="10352"/>
                </a:lnTo>
                <a:lnTo>
                  <a:pt x="644" y="10481"/>
                </a:lnTo>
                <a:cubicBezTo>
                  <a:pt x="644" y="10545"/>
                  <a:pt x="451" y="10481"/>
                  <a:pt x="387" y="10545"/>
                </a:cubicBezTo>
                <a:cubicBezTo>
                  <a:pt x="322" y="10610"/>
                  <a:pt x="194" y="10674"/>
                  <a:pt x="194" y="10803"/>
                </a:cubicBezTo>
                <a:cubicBezTo>
                  <a:pt x="194" y="10867"/>
                  <a:pt x="322" y="10931"/>
                  <a:pt x="322" y="10995"/>
                </a:cubicBezTo>
                <a:lnTo>
                  <a:pt x="322" y="11124"/>
                </a:lnTo>
                <a:cubicBezTo>
                  <a:pt x="387" y="11188"/>
                  <a:pt x="194" y="11317"/>
                  <a:pt x="129" y="11317"/>
                </a:cubicBezTo>
                <a:cubicBezTo>
                  <a:pt x="65" y="11317"/>
                  <a:pt x="129" y="11510"/>
                  <a:pt x="65" y="11574"/>
                </a:cubicBezTo>
                <a:cubicBezTo>
                  <a:pt x="1" y="11638"/>
                  <a:pt x="65" y="11638"/>
                  <a:pt x="129" y="11638"/>
                </a:cubicBezTo>
                <a:cubicBezTo>
                  <a:pt x="194" y="11638"/>
                  <a:pt x="129" y="11767"/>
                  <a:pt x="129" y="11896"/>
                </a:cubicBezTo>
                <a:lnTo>
                  <a:pt x="194" y="11960"/>
                </a:lnTo>
                <a:lnTo>
                  <a:pt x="387" y="12153"/>
                </a:lnTo>
                <a:cubicBezTo>
                  <a:pt x="451" y="12410"/>
                  <a:pt x="644" y="12603"/>
                  <a:pt x="708" y="12603"/>
                </a:cubicBezTo>
                <a:lnTo>
                  <a:pt x="644" y="12732"/>
                </a:lnTo>
                <a:cubicBezTo>
                  <a:pt x="515" y="12796"/>
                  <a:pt x="644" y="12796"/>
                  <a:pt x="708" y="12860"/>
                </a:cubicBezTo>
                <a:lnTo>
                  <a:pt x="837" y="12860"/>
                </a:lnTo>
                <a:cubicBezTo>
                  <a:pt x="772" y="12924"/>
                  <a:pt x="644" y="13053"/>
                  <a:pt x="644" y="13053"/>
                </a:cubicBezTo>
                <a:cubicBezTo>
                  <a:pt x="515" y="13053"/>
                  <a:pt x="644" y="13182"/>
                  <a:pt x="708" y="13182"/>
                </a:cubicBezTo>
                <a:cubicBezTo>
                  <a:pt x="708" y="13182"/>
                  <a:pt x="772" y="13246"/>
                  <a:pt x="708" y="13375"/>
                </a:cubicBezTo>
                <a:lnTo>
                  <a:pt x="708" y="13439"/>
                </a:lnTo>
                <a:cubicBezTo>
                  <a:pt x="708" y="13503"/>
                  <a:pt x="708" y="13567"/>
                  <a:pt x="837" y="13503"/>
                </a:cubicBezTo>
                <a:lnTo>
                  <a:pt x="1094" y="13439"/>
                </a:lnTo>
                <a:cubicBezTo>
                  <a:pt x="1094" y="13503"/>
                  <a:pt x="1030" y="13696"/>
                  <a:pt x="965" y="13825"/>
                </a:cubicBezTo>
                <a:lnTo>
                  <a:pt x="1287" y="14017"/>
                </a:lnTo>
                <a:lnTo>
                  <a:pt x="1351" y="14017"/>
                </a:lnTo>
                <a:cubicBezTo>
                  <a:pt x="1415" y="14017"/>
                  <a:pt x="1608" y="14017"/>
                  <a:pt x="1737" y="14082"/>
                </a:cubicBezTo>
                <a:lnTo>
                  <a:pt x="1801" y="14082"/>
                </a:lnTo>
                <a:lnTo>
                  <a:pt x="1994" y="14082"/>
                </a:lnTo>
                <a:cubicBezTo>
                  <a:pt x="2123" y="14146"/>
                  <a:pt x="2701" y="14339"/>
                  <a:pt x="2894" y="14339"/>
                </a:cubicBezTo>
                <a:lnTo>
                  <a:pt x="3344" y="14339"/>
                </a:lnTo>
                <a:lnTo>
                  <a:pt x="3409" y="14403"/>
                </a:lnTo>
                <a:cubicBezTo>
                  <a:pt x="3537" y="14403"/>
                  <a:pt x="3602" y="14468"/>
                  <a:pt x="3666" y="14468"/>
                </a:cubicBezTo>
                <a:cubicBezTo>
                  <a:pt x="3859" y="14468"/>
                  <a:pt x="3923" y="14532"/>
                  <a:pt x="4052" y="14468"/>
                </a:cubicBezTo>
                <a:lnTo>
                  <a:pt x="4566" y="14468"/>
                </a:lnTo>
                <a:lnTo>
                  <a:pt x="4888" y="14468"/>
                </a:lnTo>
                <a:lnTo>
                  <a:pt x="4952" y="14468"/>
                </a:lnTo>
                <a:cubicBezTo>
                  <a:pt x="5081" y="14468"/>
                  <a:pt x="5209" y="14532"/>
                  <a:pt x="5273" y="14468"/>
                </a:cubicBezTo>
                <a:lnTo>
                  <a:pt x="5338" y="14532"/>
                </a:lnTo>
                <a:lnTo>
                  <a:pt x="5466" y="14660"/>
                </a:lnTo>
                <a:cubicBezTo>
                  <a:pt x="5531" y="14725"/>
                  <a:pt x="5595" y="14789"/>
                  <a:pt x="5724" y="14789"/>
                </a:cubicBezTo>
                <a:cubicBezTo>
                  <a:pt x="5788" y="14789"/>
                  <a:pt x="5595" y="14853"/>
                  <a:pt x="5531" y="14853"/>
                </a:cubicBezTo>
                <a:cubicBezTo>
                  <a:pt x="5466" y="14853"/>
                  <a:pt x="5595" y="14982"/>
                  <a:pt x="5788" y="14982"/>
                </a:cubicBezTo>
                <a:lnTo>
                  <a:pt x="5852" y="14789"/>
                </a:lnTo>
                <a:lnTo>
                  <a:pt x="5852" y="14660"/>
                </a:lnTo>
                <a:cubicBezTo>
                  <a:pt x="6045" y="14660"/>
                  <a:pt x="6238" y="14725"/>
                  <a:pt x="6238" y="14789"/>
                </a:cubicBezTo>
                <a:cubicBezTo>
                  <a:pt x="6238" y="14789"/>
                  <a:pt x="6366" y="14853"/>
                  <a:pt x="6366" y="14982"/>
                </a:cubicBezTo>
                <a:lnTo>
                  <a:pt x="6366" y="14982"/>
                </a:lnTo>
                <a:lnTo>
                  <a:pt x="6238" y="15046"/>
                </a:lnTo>
                <a:cubicBezTo>
                  <a:pt x="6174" y="15046"/>
                  <a:pt x="6174" y="15175"/>
                  <a:pt x="6238" y="15303"/>
                </a:cubicBezTo>
                <a:lnTo>
                  <a:pt x="6366" y="15303"/>
                </a:lnTo>
                <a:cubicBezTo>
                  <a:pt x="6431" y="15303"/>
                  <a:pt x="6431" y="15368"/>
                  <a:pt x="6431" y="15432"/>
                </a:cubicBezTo>
                <a:lnTo>
                  <a:pt x="6238" y="15432"/>
                </a:lnTo>
                <a:lnTo>
                  <a:pt x="6109" y="15368"/>
                </a:lnTo>
                <a:cubicBezTo>
                  <a:pt x="6045" y="15432"/>
                  <a:pt x="6045" y="15625"/>
                  <a:pt x="5916" y="15625"/>
                </a:cubicBezTo>
                <a:cubicBezTo>
                  <a:pt x="5916" y="15625"/>
                  <a:pt x="5724" y="15496"/>
                  <a:pt x="5595" y="15496"/>
                </a:cubicBezTo>
                <a:cubicBezTo>
                  <a:pt x="5531" y="15432"/>
                  <a:pt x="5402" y="15625"/>
                  <a:pt x="5466" y="15689"/>
                </a:cubicBezTo>
                <a:cubicBezTo>
                  <a:pt x="5531" y="15754"/>
                  <a:pt x="5852" y="15818"/>
                  <a:pt x="5916" y="15818"/>
                </a:cubicBezTo>
                <a:cubicBezTo>
                  <a:pt x="6045" y="15946"/>
                  <a:pt x="6109" y="15689"/>
                  <a:pt x="6109" y="15689"/>
                </a:cubicBezTo>
                <a:cubicBezTo>
                  <a:pt x="6109" y="15625"/>
                  <a:pt x="6174" y="15689"/>
                  <a:pt x="6238" y="15754"/>
                </a:cubicBezTo>
                <a:lnTo>
                  <a:pt x="6238" y="15818"/>
                </a:lnTo>
                <a:lnTo>
                  <a:pt x="6238" y="15818"/>
                </a:lnTo>
                <a:cubicBezTo>
                  <a:pt x="6366" y="15818"/>
                  <a:pt x="6688" y="15754"/>
                  <a:pt x="6688" y="15818"/>
                </a:cubicBezTo>
                <a:cubicBezTo>
                  <a:pt x="6688" y="15946"/>
                  <a:pt x="6559" y="16139"/>
                  <a:pt x="6495" y="16268"/>
                </a:cubicBezTo>
                <a:lnTo>
                  <a:pt x="6366" y="16397"/>
                </a:lnTo>
                <a:lnTo>
                  <a:pt x="6366" y="16397"/>
                </a:lnTo>
                <a:cubicBezTo>
                  <a:pt x="6366" y="16397"/>
                  <a:pt x="6238" y="16397"/>
                  <a:pt x="6238" y="16332"/>
                </a:cubicBezTo>
                <a:lnTo>
                  <a:pt x="6238" y="16268"/>
                </a:lnTo>
                <a:lnTo>
                  <a:pt x="6238" y="16139"/>
                </a:lnTo>
                <a:lnTo>
                  <a:pt x="5916" y="16139"/>
                </a:lnTo>
                <a:cubicBezTo>
                  <a:pt x="5852" y="16139"/>
                  <a:pt x="5788" y="16139"/>
                  <a:pt x="5788" y="16268"/>
                </a:cubicBezTo>
                <a:lnTo>
                  <a:pt x="5788" y="16397"/>
                </a:lnTo>
                <a:lnTo>
                  <a:pt x="5788" y="16397"/>
                </a:lnTo>
                <a:cubicBezTo>
                  <a:pt x="5724" y="16461"/>
                  <a:pt x="5724" y="16589"/>
                  <a:pt x="5788" y="16589"/>
                </a:cubicBezTo>
                <a:cubicBezTo>
                  <a:pt x="6045" y="16589"/>
                  <a:pt x="5852" y="16654"/>
                  <a:pt x="5852" y="16718"/>
                </a:cubicBezTo>
                <a:lnTo>
                  <a:pt x="5916" y="16782"/>
                </a:lnTo>
                <a:cubicBezTo>
                  <a:pt x="6174" y="16782"/>
                  <a:pt x="6366" y="16782"/>
                  <a:pt x="6495" y="16911"/>
                </a:cubicBezTo>
                <a:lnTo>
                  <a:pt x="6559" y="16911"/>
                </a:lnTo>
                <a:cubicBezTo>
                  <a:pt x="6688" y="16911"/>
                  <a:pt x="6881" y="16782"/>
                  <a:pt x="7009" y="16911"/>
                </a:cubicBezTo>
                <a:cubicBezTo>
                  <a:pt x="7074" y="16911"/>
                  <a:pt x="7138" y="16975"/>
                  <a:pt x="7202" y="17040"/>
                </a:cubicBezTo>
                <a:lnTo>
                  <a:pt x="7202" y="17040"/>
                </a:lnTo>
                <a:cubicBezTo>
                  <a:pt x="7331" y="17040"/>
                  <a:pt x="7331" y="17040"/>
                  <a:pt x="7395" y="16975"/>
                </a:cubicBezTo>
                <a:cubicBezTo>
                  <a:pt x="7395" y="16975"/>
                  <a:pt x="7460" y="16975"/>
                  <a:pt x="7460" y="17040"/>
                </a:cubicBezTo>
                <a:cubicBezTo>
                  <a:pt x="7524" y="17104"/>
                  <a:pt x="7524" y="17232"/>
                  <a:pt x="7652" y="17232"/>
                </a:cubicBezTo>
                <a:cubicBezTo>
                  <a:pt x="7845" y="17297"/>
                  <a:pt x="8103" y="17297"/>
                  <a:pt x="8424" y="17361"/>
                </a:cubicBezTo>
                <a:lnTo>
                  <a:pt x="8617" y="17361"/>
                </a:lnTo>
                <a:cubicBezTo>
                  <a:pt x="8746" y="17297"/>
                  <a:pt x="9067" y="17361"/>
                  <a:pt x="9131" y="17361"/>
                </a:cubicBezTo>
                <a:cubicBezTo>
                  <a:pt x="9260" y="17361"/>
                  <a:pt x="9324" y="17425"/>
                  <a:pt x="9389" y="17425"/>
                </a:cubicBezTo>
                <a:lnTo>
                  <a:pt x="9389" y="17425"/>
                </a:lnTo>
                <a:cubicBezTo>
                  <a:pt x="9581" y="17297"/>
                  <a:pt x="9710" y="17361"/>
                  <a:pt x="9903" y="17361"/>
                </a:cubicBezTo>
                <a:cubicBezTo>
                  <a:pt x="10032" y="17361"/>
                  <a:pt x="10096" y="17361"/>
                  <a:pt x="10289" y="17425"/>
                </a:cubicBezTo>
                <a:cubicBezTo>
                  <a:pt x="10289" y="17425"/>
                  <a:pt x="10417" y="17361"/>
                  <a:pt x="10546" y="17361"/>
                </a:cubicBezTo>
                <a:cubicBezTo>
                  <a:pt x="10610" y="17361"/>
                  <a:pt x="10675" y="17554"/>
                  <a:pt x="10739" y="17361"/>
                </a:cubicBezTo>
                <a:lnTo>
                  <a:pt x="10867" y="17297"/>
                </a:lnTo>
                <a:cubicBezTo>
                  <a:pt x="10932" y="17361"/>
                  <a:pt x="11060" y="17425"/>
                  <a:pt x="11189" y="17425"/>
                </a:cubicBezTo>
                <a:lnTo>
                  <a:pt x="11253" y="17361"/>
                </a:lnTo>
                <a:lnTo>
                  <a:pt x="11318" y="17297"/>
                </a:lnTo>
                <a:cubicBezTo>
                  <a:pt x="11510" y="17297"/>
                  <a:pt x="11639" y="17232"/>
                  <a:pt x="11832" y="17232"/>
                </a:cubicBezTo>
                <a:lnTo>
                  <a:pt x="11896" y="17297"/>
                </a:lnTo>
                <a:lnTo>
                  <a:pt x="12025" y="17361"/>
                </a:lnTo>
                <a:cubicBezTo>
                  <a:pt x="12153" y="17297"/>
                  <a:pt x="12346" y="17361"/>
                  <a:pt x="12475" y="17361"/>
                </a:cubicBezTo>
                <a:cubicBezTo>
                  <a:pt x="12539" y="17361"/>
                  <a:pt x="12861" y="17232"/>
                  <a:pt x="12925" y="17297"/>
                </a:cubicBezTo>
                <a:lnTo>
                  <a:pt x="13246" y="17297"/>
                </a:lnTo>
                <a:cubicBezTo>
                  <a:pt x="13311" y="17297"/>
                  <a:pt x="13439" y="17297"/>
                  <a:pt x="13504" y="17232"/>
                </a:cubicBezTo>
                <a:lnTo>
                  <a:pt x="13632" y="17297"/>
                </a:lnTo>
                <a:lnTo>
                  <a:pt x="13632" y="17297"/>
                </a:lnTo>
                <a:cubicBezTo>
                  <a:pt x="13825" y="17232"/>
                  <a:pt x="13889" y="17232"/>
                  <a:pt x="13954" y="17232"/>
                </a:cubicBezTo>
                <a:lnTo>
                  <a:pt x="14082" y="17297"/>
                </a:lnTo>
                <a:lnTo>
                  <a:pt x="14082" y="17297"/>
                </a:lnTo>
                <a:lnTo>
                  <a:pt x="14147" y="17297"/>
                </a:lnTo>
                <a:lnTo>
                  <a:pt x="14147" y="17297"/>
                </a:lnTo>
                <a:lnTo>
                  <a:pt x="14147" y="17297"/>
                </a:lnTo>
                <a:lnTo>
                  <a:pt x="14597" y="17297"/>
                </a:lnTo>
                <a:cubicBezTo>
                  <a:pt x="14790" y="17297"/>
                  <a:pt x="14854" y="17104"/>
                  <a:pt x="14854" y="17040"/>
                </a:cubicBezTo>
                <a:cubicBezTo>
                  <a:pt x="14854" y="16975"/>
                  <a:pt x="14918" y="16975"/>
                  <a:pt x="15047" y="16975"/>
                </a:cubicBezTo>
                <a:lnTo>
                  <a:pt x="15047" y="16975"/>
                </a:lnTo>
                <a:lnTo>
                  <a:pt x="15111" y="17040"/>
                </a:lnTo>
                <a:lnTo>
                  <a:pt x="15433" y="17040"/>
                </a:lnTo>
                <a:cubicBezTo>
                  <a:pt x="15497" y="17040"/>
                  <a:pt x="15561" y="17104"/>
                  <a:pt x="15754" y="17104"/>
                </a:cubicBezTo>
                <a:lnTo>
                  <a:pt x="15883" y="17040"/>
                </a:lnTo>
                <a:lnTo>
                  <a:pt x="16076" y="17040"/>
                </a:lnTo>
                <a:lnTo>
                  <a:pt x="16140" y="17040"/>
                </a:lnTo>
                <a:cubicBezTo>
                  <a:pt x="16204" y="17040"/>
                  <a:pt x="16526" y="16975"/>
                  <a:pt x="16654" y="16975"/>
                </a:cubicBezTo>
                <a:cubicBezTo>
                  <a:pt x="16719" y="16975"/>
                  <a:pt x="16847" y="16975"/>
                  <a:pt x="16976" y="16911"/>
                </a:cubicBezTo>
                <a:lnTo>
                  <a:pt x="17040" y="16975"/>
                </a:lnTo>
                <a:lnTo>
                  <a:pt x="16976" y="17040"/>
                </a:lnTo>
                <a:cubicBezTo>
                  <a:pt x="16847" y="17040"/>
                  <a:pt x="16783" y="17104"/>
                  <a:pt x="16847" y="17232"/>
                </a:cubicBezTo>
                <a:cubicBezTo>
                  <a:pt x="16976" y="17297"/>
                  <a:pt x="17104" y="17232"/>
                  <a:pt x="17104" y="17104"/>
                </a:cubicBezTo>
                <a:lnTo>
                  <a:pt x="17104" y="16911"/>
                </a:lnTo>
                <a:cubicBezTo>
                  <a:pt x="17297" y="16911"/>
                  <a:pt x="17619" y="16975"/>
                  <a:pt x="17619" y="17040"/>
                </a:cubicBezTo>
                <a:cubicBezTo>
                  <a:pt x="17619" y="17104"/>
                  <a:pt x="17747" y="17104"/>
                  <a:pt x="17747" y="17104"/>
                </a:cubicBezTo>
                <a:lnTo>
                  <a:pt x="17747" y="17040"/>
                </a:lnTo>
                <a:lnTo>
                  <a:pt x="17747" y="17040"/>
                </a:lnTo>
                <a:cubicBezTo>
                  <a:pt x="17812" y="17040"/>
                  <a:pt x="17940" y="16975"/>
                  <a:pt x="17940" y="16975"/>
                </a:cubicBezTo>
                <a:lnTo>
                  <a:pt x="17940" y="16975"/>
                </a:lnTo>
                <a:cubicBezTo>
                  <a:pt x="17940" y="16911"/>
                  <a:pt x="18069" y="16911"/>
                  <a:pt x="18133" y="16911"/>
                </a:cubicBezTo>
                <a:cubicBezTo>
                  <a:pt x="18262" y="16911"/>
                  <a:pt x="18390" y="17040"/>
                  <a:pt x="18583" y="17040"/>
                </a:cubicBezTo>
                <a:cubicBezTo>
                  <a:pt x="18712" y="17040"/>
                  <a:pt x="18776" y="17040"/>
                  <a:pt x="18905" y="16975"/>
                </a:cubicBezTo>
                <a:lnTo>
                  <a:pt x="18969" y="16911"/>
                </a:lnTo>
                <a:lnTo>
                  <a:pt x="18969" y="16911"/>
                </a:lnTo>
                <a:cubicBezTo>
                  <a:pt x="19033" y="16911"/>
                  <a:pt x="19098" y="16782"/>
                  <a:pt x="19291" y="16718"/>
                </a:cubicBezTo>
                <a:lnTo>
                  <a:pt x="19355" y="16782"/>
                </a:lnTo>
                <a:lnTo>
                  <a:pt x="19419" y="16911"/>
                </a:lnTo>
                <a:cubicBezTo>
                  <a:pt x="19548" y="16975"/>
                  <a:pt x="19676" y="16975"/>
                  <a:pt x="19741" y="17040"/>
                </a:cubicBezTo>
                <a:lnTo>
                  <a:pt x="19869" y="16975"/>
                </a:lnTo>
                <a:lnTo>
                  <a:pt x="19934" y="16911"/>
                </a:lnTo>
                <a:cubicBezTo>
                  <a:pt x="19998" y="16782"/>
                  <a:pt x="20255" y="16975"/>
                  <a:pt x="20255" y="16975"/>
                </a:cubicBezTo>
                <a:cubicBezTo>
                  <a:pt x="20255" y="17040"/>
                  <a:pt x="20384" y="16975"/>
                  <a:pt x="20384" y="16975"/>
                </a:cubicBezTo>
                <a:lnTo>
                  <a:pt x="20577" y="16975"/>
                </a:lnTo>
                <a:cubicBezTo>
                  <a:pt x="20577" y="16975"/>
                  <a:pt x="20641" y="16911"/>
                  <a:pt x="20705" y="16911"/>
                </a:cubicBezTo>
                <a:lnTo>
                  <a:pt x="20834" y="16911"/>
                </a:lnTo>
                <a:lnTo>
                  <a:pt x="20898" y="16911"/>
                </a:lnTo>
                <a:cubicBezTo>
                  <a:pt x="20962" y="16911"/>
                  <a:pt x="21027" y="16782"/>
                  <a:pt x="21027" y="16782"/>
                </a:cubicBezTo>
                <a:cubicBezTo>
                  <a:pt x="21027" y="16782"/>
                  <a:pt x="20962" y="16718"/>
                  <a:pt x="20898" y="16589"/>
                </a:cubicBezTo>
                <a:lnTo>
                  <a:pt x="20705" y="16589"/>
                </a:lnTo>
                <a:lnTo>
                  <a:pt x="20641" y="16589"/>
                </a:lnTo>
                <a:cubicBezTo>
                  <a:pt x="20705" y="16461"/>
                  <a:pt x="20834" y="16397"/>
                  <a:pt x="20898" y="16397"/>
                </a:cubicBezTo>
                <a:cubicBezTo>
                  <a:pt x="20962" y="16397"/>
                  <a:pt x="21027" y="16461"/>
                  <a:pt x="21027" y="16461"/>
                </a:cubicBezTo>
                <a:cubicBezTo>
                  <a:pt x="21027" y="16461"/>
                  <a:pt x="21220" y="16654"/>
                  <a:pt x="21220" y="16718"/>
                </a:cubicBezTo>
                <a:cubicBezTo>
                  <a:pt x="21220" y="16782"/>
                  <a:pt x="21284" y="16782"/>
                  <a:pt x="21284" y="16782"/>
                </a:cubicBezTo>
                <a:lnTo>
                  <a:pt x="21477" y="16654"/>
                </a:lnTo>
                <a:lnTo>
                  <a:pt x="21541" y="16589"/>
                </a:lnTo>
                <a:lnTo>
                  <a:pt x="21670" y="16589"/>
                </a:lnTo>
                <a:lnTo>
                  <a:pt x="21670" y="16589"/>
                </a:lnTo>
                <a:lnTo>
                  <a:pt x="21670" y="16718"/>
                </a:lnTo>
                <a:cubicBezTo>
                  <a:pt x="21670" y="16718"/>
                  <a:pt x="21477" y="16911"/>
                  <a:pt x="21348" y="16911"/>
                </a:cubicBezTo>
                <a:cubicBezTo>
                  <a:pt x="21284" y="16911"/>
                  <a:pt x="20962" y="17040"/>
                  <a:pt x="21027" y="17104"/>
                </a:cubicBezTo>
                <a:cubicBezTo>
                  <a:pt x="21155" y="17232"/>
                  <a:pt x="21284" y="17104"/>
                  <a:pt x="21348" y="17104"/>
                </a:cubicBezTo>
                <a:cubicBezTo>
                  <a:pt x="21348" y="17040"/>
                  <a:pt x="21541" y="16975"/>
                  <a:pt x="21605" y="16975"/>
                </a:cubicBezTo>
                <a:cubicBezTo>
                  <a:pt x="21670" y="16975"/>
                  <a:pt x="21927" y="16718"/>
                  <a:pt x="22120" y="16654"/>
                </a:cubicBezTo>
                <a:cubicBezTo>
                  <a:pt x="22184" y="16589"/>
                  <a:pt x="22184" y="16718"/>
                  <a:pt x="22120" y="16911"/>
                </a:cubicBezTo>
                <a:cubicBezTo>
                  <a:pt x="21991" y="16975"/>
                  <a:pt x="22120" y="17104"/>
                  <a:pt x="22120" y="17104"/>
                </a:cubicBezTo>
                <a:lnTo>
                  <a:pt x="22313" y="17104"/>
                </a:lnTo>
                <a:cubicBezTo>
                  <a:pt x="22313" y="17040"/>
                  <a:pt x="22441" y="16911"/>
                  <a:pt x="22441" y="16911"/>
                </a:cubicBezTo>
                <a:cubicBezTo>
                  <a:pt x="22441" y="16911"/>
                  <a:pt x="22506" y="16975"/>
                  <a:pt x="22506" y="17040"/>
                </a:cubicBezTo>
                <a:cubicBezTo>
                  <a:pt x="22506" y="17104"/>
                  <a:pt x="22570" y="17104"/>
                  <a:pt x="22763" y="17232"/>
                </a:cubicBezTo>
                <a:lnTo>
                  <a:pt x="22827" y="17232"/>
                </a:lnTo>
                <a:lnTo>
                  <a:pt x="22891" y="17232"/>
                </a:lnTo>
                <a:lnTo>
                  <a:pt x="22891" y="17232"/>
                </a:lnTo>
                <a:cubicBezTo>
                  <a:pt x="22891" y="17232"/>
                  <a:pt x="22763" y="17104"/>
                  <a:pt x="22634" y="17040"/>
                </a:cubicBezTo>
                <a:cubicBezTo>
                  <a:pt x="22570" y="17040"/>
                  <a:pt x="22763" y="16975"/>
                  <a:pt x="22763" y="16975"/>
                </a:cubicBezTo>
                <a:lnTo>
                  <a:pt x="22956" y="16975"/>
                </a:lnTo>
                <a:cubicBezTo>
                  <a:pt x="23084" y="16975"/>
                  <a:pt x="23148" y="17104"/>
                  <a:pt x="23148" y="17104"/>
                </a:cubicBezTo>
                <a:cubicBezTo>
                  <a:pt x="23148" y="17232"/>
                  <a:pt x="23277" y="16911"/>
                  <a:pt x="23406" y="16782"/>
                </a:cubicBezTo>
                <a:cubicBezTo>
                  <a:pt x="23470" y="16718"/>
                  <a:pt x="23534" y="16654"/>
                  <a:pt x="23599" y="16654"/>
                </a:cubicBezTo>
                <a:cubicBezTo>
                  <a:pt x="23599" y="16654"/>
                  <a:pt x="23791" y="16461"/>
                  <a:pt x="23791" y="16589"/>
                </a:cubicBezTo>
                <a:cubicBezTo>
                  <a:pt x="23856" y="16589"/>
                  <a:pt x="23856" y="16654"/>
                  <a:pt x="23920" y="16654"/>
                </a:cubicBezTo>
                <a:lnTo>
                  <a:pt x="24113" y="16461"/>
                </a:lnTo>
                <a:lnTo>
                  <a:pt x="24370" y="16589"/>
                </a:lnTo>
                <a:lnTo>
                  <a:pt x="24434" y="16654"/>
                </a:lnTo>
                <a:cubicBezTo>
                  <a:pt x="24563" y="16654"/>
                  <a:pt x="24563" y="16718"/>
                  <a:pt x="24563" y="16718"/>
                </a:cubicBezTo>
                <a:cubicBezTo>
                  <a:pt x="24563" y="16718"/>
                  <a:pt x="24434" y="16718"/>
                  <a:pt x="24242" y="16654"/>
                </a:cubicBezTo>
                <a:lnTo>
                  <a:pt x="24177" y="16782"/>
                </a:lnTo>
                <a:lnTo>
                  <a:pt x="24177" y="16782"/>
                </a:lnTo>
                <a:cubicBezTo>
                  <a:pt x="24113" y="16782"/>
                  <a:pt x="24242" y="16911"/>
                  <a:pt x="24499" y="16911"/>
                </a:cubicBezTo>
                <a:lnTo>
                  <a:pt x="24692" y="16782"/>
                </a:lnTo>
                <a:lnTo>
                  <a:pt x="24885" y="16654"/>
                </a:lnTo>
                <a:cubicBezTo>
                  <a:pt x="25142" y="16718"/>
                  <a:pt x="25206" y="16975"/>
                  <a:pt x="25206" y="16975"/>
                </a:cubicBezTo>
                <a:lnTo>
                  <a:pt x="25463" y="16975"/>
                </a:lnTo>
                <a:lnTo>
                  <a:pt x="25656" y="17040"/>
                </a:lnTo>
                <a:lnTo>
                  <a:pt x="25720" y="17104"/>
                </a:lnTo>
                <a:cubicBezTo>
                  <a:pt x="25978" y="17040"/>
                  <a:pt x="26042" y="16975"/>
                  <a:pt x="26042" y="16975"/>
                </a:cubicBezTo>
                <a:lnTo>
                  <a:pt x="26042" y="16911"/>
                </a:lnTo>
                <a:lnTo>
                  <a:pt x="26042" y="16911"/>
                </a:lnTo>
                <a:lnTo>
                  <a:pt x="26042" y="16911"/>
                </a:lnTo>
                <a:cubicBezTo>
                  <a:pt x="26042" y="16911"/>
                  <a:pt x="26428" y="17040"/>
                  <a:pt x="26428" y="16975"/>
                </a:cubicBezTo>
                <a:cubicBezTo>
                  <a:pt x="26492" y="16975"/>
                  <a:pt x="26621" y="16911"/>
                  <a:pt x="26685" y="16782"/>
                </a:cubicBezTo>
                <a:lnTo>
                  <a:pt x="26749" y="16911"/>
                </a:lnTo>
                <a:lnTo>
                  <a:pt x="26942" y="17040"/>
                </a:lnTo>
                <a:cubicBezTo>
                  <a:pt x="27071" y="16911"/>
                  <a:pt x="27135" y="16718"/>
                  <a:pt x="27071" y="16718"/>
                </a:cubicBezTo>
                <a:cubicBezTo>
                  <a:pt x="27006" y="16718"/>
                  <a:pt x="27264" y="16718"/>
                  <a:pt x="27264" y="16782"/>
                </a:cubicBezTo>
                <a:cubicBezTo>
                  <a:pt x="27264" y="16911"/>
                  <a:pt x="27328" y="16975"/>
                  <a:pt x="27328" y="16975"/>
                </a:cubicBezTo>
                <a:lnTo>
                  <a:pt x="27328" y="16975"/>
                </a:lnTo>
                <a:cubicBezTo>
                  <a:pt x="27328" y="16975"/>
                  <a:pt x="27392" y="16975"/>
                  <a:pt x="27392" y="16911"/>
                </a:cubicBezTo>
                <a:lnTo>
                  <a:pt x="27457" y="16782"/>
                </a:lnTo>
                <a:cubicBezTo>
                  <a:pt x="27585" y="16718"/>
                  <a:pt x="27714" y="16718"/>
                  <a:pt x="27714" y="16782"/>
                </a:cubicBezTo>
                <a:lnTo>
                  <a:pt x="27778" y="16782"/>
                </a:lnTo>
                <a:lnTo>
                  <a:pt x="27778" y="16782"/>
                </a:lnTo>
                <a:cubicBezTo>
                  <a:pt x="27778" y="16718"/>
                  <a:pt x="27714" y="16654"/>
                  <a:pt x="27907" y="16654"/>
                </a:cubicBezTo>
                <a:cubicBezTo>
                  <a:pt x="27971" y="16654"/>
                  <a:pt x="27971" y="16718"/>
                  <a:pt x="27971" y="16718"/>
                </a:cubicBezTo>
                <a:lnTo>
                  <a:pt x="27971" y="16782"/>
                </a:lnTo>
                <a:cubicBezTo>
                  <a:pt x="27971" y="16911"/>
                  <a:pt x="28035" y="16975"/>
                  <a:pt x="28100" y="16975"/>
                </a:cubicBezTo>
                <a:lnTo>
                  <a:pt x="28228" y="16975"/>
                </a:lnTo>
                <a:cubicBezTo>
                  <a:pt x="28292" y="16975"/>
                  <a:pt x="28421" y="16911"/>
                  <a:pt x="28550" y="16911"/>
                </a:cubicBezTo>
                <a:lnTo>
                  <a:pt x="28678" y="16718"/>
                </a:lnTo>
                <a:cubicBezTo>
                  <a:pt x="28678" y="16911"/>
                  <a:pt x="28742" y="16975"/>
                  <a:pt x="28742" y="16975"/>
                </a:cubicBezTo>
                <a:cubicBezTo>
                  <a:pt x="28742" y="16975"/>
                  <a:pt x="29000" y="16975"/>
                  <a:pt x="29000" y="16911"/>
                </a:cubicBezTo>
                <a:cubicBezTo>
                  <a:pt x="29000" y="16782"/>
                  <a:pt x="29193" y="16782"/>
                  <a:pt x="29193" y="16911"/>
                </a:cubicBezTo>
                <a:cubicBezTo>
                  <a:pt x="29193" y="16975"/>
                  <a:pt x="29578" y="16975"/>
                  <a:pt x="29707" y="16975"/>
                </a:cubicBezTo>
                <a:cubicBezTo>
                  <a:pt x="29900" y="16975"/>
                  <a:pt x="29964" y="16975"/>
                  <a:pt x="30028" y="16911"/>
                </a:cubicBezTo>
                <a:lnTo>
                  <a:pt x="30028" y="16911"/>
                </a:lnTo>
                <a:lnTo>
                  <a:pt x="30028" y="16911"/>
                </a:lnTo>
                <a:cubicBezTo>
                  <a:pt x="30028" y="16911"/>
                  <a:pt x="30350" y="16975"/>
                  <a:pt x="30479" y="16975"/>
                </a:cubicBezTo>
                <a:cubicBezTo>
                  <a:pt x="30607" y="16975"/>
                  <a:pt x="30671" y="16782"/>
                  <a:pt x="30671" y="16718"/>
                </a:cubicBezTo>
                <a:cubicBezTo>
                  <a:pt x="30671" y="16654"/>
                  <a:pt x="30800" y="16718"/>
                  <a:pt x="30929" y="16911"/>
                </a:cubicBezTo>
                <a:lnTo>
                  <a:pt x="31186" y="16911"/>
                </a:lnTo>
                <a:lnTo>
                  <a:pt x="31443" y="16911"/>
                </a:lnTo>
                <a:lnTo>
                  <a:pt x="31572" y="16911"/>
                </a:lnTo>
                <a:cubicBezTo>
                  <a:pt x="31765" y="16911"/>
                  <a:pt x="31765" y="16782"/>
                  <a:pt x="31636" y="16782"/>
                </a:cubicBezTo>
                <a:cubicBezTo>
                  <a:pt x="31636" y="16782"/>
                  <a:pt x="31636" y="16718"/>
                  <a:pt x="31829" y="16654"/>
                </a:cubicBezTo>
                <a:lnTo>
                  <a:pt x="31893" y="16589"/>
                </a:lnTo>
                <a:lnTo>
                  <a:pt x="32150" y="16589"/>
                </a:lnTo>
                <a:cubicBezTo>
                  <a:pt x="32215" y="16654"/>
                  <a:pt x="32150" y="16718"/>
                  <a:pt x="32279" y="16782"/>
                </a:cubicBezTo>
                <a:cubicBezTo>
                  <a:pt x="32472" y="16911"/>
                  <a:pt x="32536" y="16654"/>
                  <a:pt x="32600" y="16782"/>
                </a:cubicBezTo>
                <a:lnTo>
                  <a:pt x="32729" y="16911"/>
                </a:lnTo>
                <a:cubicBezTo>
                  <a:pt x="32858" y="16911"/>
                  <a:pt x="32922" y="16782"/>
                  <a:pt x="33051" y="16782"/>
                </a:cubicBezTo>
                <a:lnTo>
                  <a:pt x="33115" y="16782"/>
                </a:lnTo>
                <a:lnTo>
                  <a:pt x="33179" y="16782"/>
                </a:lnTo>
                <a:lnTo>
                  <a:pt x="33372" y="16782"/>
                </a:lnTo>
                <a:cubicBezTo>
                  <a:pt x="33501" y="16975"/>
                  <a:pt x="33565" y="16718"/>
                  <a:pt x="33694" y="16718"/>
                </a:cubicBezTo>
                <a:lnTo>
                  <a:pt x="33822" y="16718"/>
                </a:lnTo>
                <a:cubicBezTo>
                  <a:pt x="34015" y="16718"/>
                  <a:pt x="34144" y="16718"/>
                  <a:pt x="34144" y="16654"/>
                </a:cubicBezTo>
                <a:lnTo>
                  <a:pt x="34144" y="16654"/>
                </a:lnTo>
                <a:lnTo>
                  <a:pt x="34336" y="16782"/>
                </a:lnTo>
                <a:cubicBezTo>
                  <a:pt x="34529" y="16718"/>
                  <a:pt x="34979" y="16718"/>
                  <a:pt x="34979" y="16654"/>
                </a:cubicBezTo>
                <a:cubicBezTo>
                  <a:pt x="34979" y="16589"/>
                  <a:pt x="35044" y="16654"/>
                  <a:pt x="35044" y="16718"/>
                </a:cubicBezTo>
                <a:lnTo>
                  <a:pt x="35044" y="16718"/>
                </a:lnTo>
                <a:lnTo>
                  <a:pt x="35301" y="16654"/>
                </a:lnTo>
                <a:cubicBezTo>
                  <a:pt x="35494" y="16654"/>
                  <a:pt x="35815" y="16589"/>
                  <a:pt x="35815" y="16589"/>
                </a:cubicBezTo>
                <a:cubicBezTo>
                  <a:pt x="35815" y="16589"/>
                  <a:pt x="36073" y="16589"/>
                  <a:pt x="36330" y="16654"/>
                </a:cubicBezTo>
                <a:lnTo>
                  <a:pt x="36716" y="16589"/>
                </a:lnTo>
                <a:lnTo>
                  <a:pt x="36780" y="16589"/>
                </a:lnTo>
                <a:lnTo>
                  <a:pt x="36973" y="16654"/>
                </a:lnTo>
                <a:cubicBezTo>
                  <a:pt x="37101" y="16654"/>
                  <a:pt x="37551" y="16589"/>
                  <a:pt x="37616" y="16589"/>
                </a:cubicBezTo>
                <a:cubicBezTo>
                  <a:pt x="37680" y="16589"/>
                  <a:pt x="38002" y="16654"/>
                  <a:pt x="38066" y="16589"/>
                </a:cubicBezTo>
                <a:cubicBezTo>
                  <a:pt x="38194" y="16461"/>
                  <a:pt x="38259" y="16461"/>
                  <a:pt x="38323" y="16589"/>
                </a:cubicBezTo>
                <a:lnTo>
                  <a:pt x="38387" y="16589"/>
                </a:lnTo>
                <a:lnTo>
                  <a:pt x="38645" y="16589"/>
                </a:lnTo>
                <a:cubicBezTo>
                  <a:pt x="38837" y="16461"/>
                  <a:pt x="38966" y="16461"/>
                  <a:pt x="39159" y="16589"/>
                </a:cubicBezTo>
                <a:lnTo>
                  <a:pt x="39288" y="16589"/>
                </a:lnTo>
                <a:cubicBezTo>
                  <a:pt x="39480" y="16461"/>
                  <a:pt x="39609" y="16461"/>
                  <a:pt x="39673" y="16461"/>
                </a:cubicBezTo>
                <a:lnTo>
                  <a:pt x="39673" y="16461"/>
                </a:lnTo>
                <a:cubicBezTo>
                  <a:pt x="39866" y="16589"/>
                  <a:pt x="39930" y="16589"/>
                  <a:pt x="39930" y="16397"/>
                </a:cubicBezTo>
                <a:lnTo>
                  <a:pt x="40123" y="16397"/>
                </a:lnTo>
                <a:cubicBezTo>
                  <a:pt x="40188" y="16397"/>
                  <a:pt x="40445" y="16461"/>
                  <a:pt x="40509" y="16461"/>
                </a:cubicBezTo>
                <a:lnTo>
                  <a:pt x="40638" y="16589"/>
                </a:lnTo>
                <a:cubicBezTo>
                  <a:pt x="40831" y="16461"/>
                  <a:pt x="41152" y="16461"/>
                  <a:pt x="41409" y="16461"/>
                </a:cubicBezTo>
                <a:lnTo>
                  <a:pt x="41538" y="16461"/>
                </a:lnTo>
                <a:lnTo>
                  <a:pt x="41795" y="16461"/>
                </a:lnTo>
                <a:lnTo>
                  <a:pt x="42567" y="16461"/>
                </a:lnTo>
                <a:cubicBezTo>
                  <a:pt x="42567" y="16397"/>
                  <a:pt x="42824" y="16461"/>
                  <a:pt x="43017" y="16589"/>
                </a:cubicBezTo>
                <a:lnTo>
                  <a:pt x="43210" y="16461"/>
                </a:lnTo>
                <a:lnTo>
                  <a:pt x="43724" y="16461"/>
                </a:lnTo>
                <a:lnTo>
                  <a:pt x="43788" y="16461"/>
                </a:lnTo>
                <a:cubicBezTo>
                  <a:pt x="43853" y="16461"/>
                  <a:pt x="44110" y="16397"/>
                  <a:pt x="44367" y="16332"/>
                </a:cubicBezTo>
                <a:lnTo>
                  <a:pt x="44624" y="16397"/>
                </a:lnTo>
                <a:lnTo>
                  <a:pt x="44817" y="16397"/>
                </a:lnTo>
                <a:cubicBezTo>
                  <a:pt x="44946" y="16397"/>
                  <a:pt x="45010" y="16332"/>
                  <a:pt x="45010" y="16332"/>
                </a:cubicBezTo>
                <a:lnTo>
                  <a:pt x="45267" y="16332"/>
                </a:lnTo>
                <a:lnTo>
                  <a:pt x="45267" y="16332"/>
                </a:lnTo>
                <a:cubicBezTo>
                  <a:pt x="45267" y="16268"/>
                  <a:pt x="45460" y="16075"/>
                  <a:pt x="45589" y="16075"/>
                </a:cubicBezTo>
                <a:cubicBezTo>
                  <a:pt x="45653" y="16075"/>
                  <a:pt x="45589" y="16139"/>
                  <a:pt x="45460" y="16268"/>
                </a:cubicBezTo>
                <a:cubicBezTo>
                  <a:pt x="45396" y="16332"/>
                  <a:pt x="45589" y="16332"/>
                  <a:pt x="45589" y="16332"/>
                </a:cubicBezTo>
                <a:cubicBezTo>
                  <a:pt x="45653" y="16332"/>
                  <a:pt x="46103" y="16397"/>
                  <a:pt x="46296" y="16397"/>
                </a:cubicBezTo>
                <a:cubicBezTo>
                  <a:pt x="46425" y="16397"/>
                  <a:pt x="46618" y="16332"/>
                  <a:pt x="46682" y="16332"/>
                </a:cubicBezTo>
                <a:lnTo>
                  <a:pt x="46682" y="16332"/>
                </a:lnTo>
                <a:cubicBezTo>
                  <a:pt x="46875" y="16139"/>
                  <a:pt x="46875" y="16139"/>
                  <a:pt x="47003" y="16332"/>
                </a:cubicBezTo>
                <a:lnTo>
                  <a:pt x="47003" y="16332"/>
                </a:lnTo>
                <a:cubicBezTo>
                  <a:pt x="47068" y="16332"/>
                  <a:pt x="47196" y="16268"/>
                  <a:pt x="47196" y="16139"/>
                </a:cubicBezTo>
                <a:cubicBezTo>
                  <a:pt x="47196" y="16075"/>
                  <a:pt x="47196" y="16075"/>
                  <a:pt x="47261" y="16075"/>
                </a:cubicBezTo>
                <a:cubicBezTo>
                  <a:pt x="47261" y="16075"/>
                  <a:pt x="47261" y="16139"/>
                  <a:pt x="47325" y="16268"/>
                </a:cubicBezTo>
                <a:cubicBezTo>
                  <a:pt x="47325" y="16332"/>
                  <a:pt x="47518" y="16332"/>
                  <a:pt x="47646" y="16332"/>
                </a:cubicBezTo>
                <a:lnTo>
                  <a:pt x="47839" y="16332"/>
                </a:lnTo>
                <a:lnTo>
                  <a:pt x="47968" y="16332"/>
                </a:lnTo>
                <a:cubicBezTo>
                  <a:pt x="48161" y="16332"/>
                  <a:pt x="48354" y="16268"/>
                  <a:pt x="48482" y="16268"/>
                </a:cubicBezTo>
                <a:lnTo>
                  <a:pt x="48547" y="16268"/>
                </a:lnTo>
                <a:lnTo>
                  <a:pt x="48611" y="16268"/>
                </a:lnTo>
                <a:cubicBezTo>
                  <a:pt x="48611" y="16139"/>
                  <a:pt x="48804" y="16075"/>
                  <a:pt x="48804" y="16075"/>
                </a:cubicBezTo>
                <a:cubicBezTo>
                  <a:pt x="48868" y="16075"/>
                  <a:pt x="48868" y="16139"/>
                  <a:pt x="48932" y="16268"/>
                </a:cubicBezTo>
                <a:lnTo>
                  <a:pt x="48932" y="16268"/>
                </a:lnTo>
                <a:cubicBezTo>
                  <a:pt x="48997" y="16268"/>
                  <a:pt x="49125" y="16139"/>
                  <a:pt x="49190" y="16139"/>
                </a:cubicBezTo>
                <a:lnTo>
                  <a:pt x="49254" y="16139"/>
                </a:lnTo>
                <a:lnTo>
                  <a:pt x="49511" y="16139"/>
                </a:lnTo>
                <a:cubicBezTo>
                  <a:pt x="49511" y="16139"/>
                  <a:pt x="49640" y="16075"/>
                  <a:pt x="49768" y="16075"/>
                </a:cubicBezTo>
                <a:lnTo>
                  <a:pt x="49833" y="16268"/>
                </a:lnTo>
                <a:cubicBezTo>
                  <a:pt x="49833" y="16332"/>
                  <a:pt x="50090" y="16268"/>
                  <a:pt x="50218" y="16268"/>
                </a:cubicBezTo>
                <a:lnTo>
                  <a:pt x="50476" y="16268"/>
                </a:lnTo>
                <a:lnTo>
                  <a:pt x="51119" y="16268"/>
                </a:lnTo>
                <a:lnTo>
                  <a:pt x="51183" y="16268"/>
                </a:lnTo>
                <a:cubicBezTo>
                  <a:pt x="51376" y="16139"/>
                  <a:pt x="51376" y="16397"/>
                  <a:pt x="51504" y="16268"/>
                </a:cubicBezTo>
                <a:cubicBezTo>
                  <a:pt x="51569" y="16139"/>
                  <a:pt x="51761" y="16139"/>
                  <a:pt x="51826" y="16268"/>
                </a:cubicBezTo>
                <a:lnTo>
                  <a:pt x="51826" y="16268"/>
                </a:lnTo>
                <a:cubicBezTo>
                  <a:pt x="51890" y="16268"/>
                  <a:pt x="52662" y="16075"/>
                  <a:pt x="52790" y="16139"/>
                </a:cubicBezTo>
                <a:cubicBezTo>
                  <a:pt x="52983" y="16268"/>
                  <a:pt x="53112" y="16139"/>
                  <a:pt x="53112" y="16139"/>
                </a:cubicBezTo>
                <a:lnTo>
                  <a:pt x="53112" y="16139"/>
                </a:lnTo>
                <a:cubicBezTo>
                  <a:pt x="53176" y="16075"/>
                  <a:pt x="53305" y="16268"/>
                  <a:pt x="53369" y="16139"/>
                </a:cubicBezTo>
                <a:lnTo>
                  <a:pt x="53369" y="16075"/>
                </a:lnTo>
                <a:cubicBezTo>
                  <a:pt x="53433" y="16075"/>
                  <a:pt x="53690" y="16075"/>
                  <a:pt x="53755" y="16268"/>
                </a:cubicBezTo>
                <a:lnTo>
                  <a:pt x="53819" y="16139"/>
                </a:lnTo>
                <a:lnTo>
                  <a:pt x="54012" y="16075"/>
                </a:lnTo>
                <a:cubicBezTo>
                  <a:pt x="54141" y="16075"/>
                  <a:pt x="54398" y="16139"/>
                  <a:pt x="54591" y="16268"/>
                </a:cubicBezTo>
                <a:lnTo>
                  <a:pt x="54655" y="16139"/>
                </a:lnTo>
                <a:cubicBezTo>
                  <a:pt x="54719" y="16075"/>
                  <a:pt x="54912" y="16332"/>
                  <a:pt x="54976" y="16075"/>
                </a:cubicBezTo>
                <a:lnTo>
                  <a:pt x="54976" y="16075"/>
                </a:lnTo>
                <a:cubicBezTo>
                  <a:pt x="55041" y="16075"/>
                  <a:pt x="55298" y="16139"/>
                  <a:pt x="55427" y="16139"/>
                </a:cubicBezTo>
                <a:lnTo>
                  <a:pt x="55619" y="16075"/>
                </a:lnTo>
                <a:cubicBezTo>
                  <a:pt x="55684" y="16075"/>
                  <a:pt x="55748" y="16011"/>
                  <a:pt x="55877" y="16075"/>
                </a:cubicBezTo>
                <a:lnTo>
                  <a:pt x="56005" y="16139"/>
                </a:lnTo>
                <a:cubicBezTo>
                  <a:pt x="56262" y="16075"/>
                  <a:pt x="56584" y="16075"/>
                  <a:pt x="56648" y="16075"/>
                </a:cubicBezTo>
                <a:lnTo>
                  <a:pt x="57034" y="16075"/>
                </a:lnTo>
                <a:cubicBezTo>
                  <a:pt x="57163" y="16075"/>
                  <a:pt x="57291" y="16011"/>
                  <a:pt x="57355" y="16011"/>
                </a:cubicBezTo>
                <a:cubicBezTo>
                  <a:pt x="57484" y="16011"/>
                  <a:pt x="57613" y="16011"/>
                  <a:pt x="57613" y="16075"/>
                </a:cubicBezTo>
                <a:lnTo>
                  <a:pt x="57677" y="16075"/>
                </a:lnTo>
                <a:cubicBezTo>
                  <a:pt x="57806" y="16075"/>
                  <a:pt x="57870" y="16011"/>
                  <a:pt x="57934" y="16011"/>
                </a:cubicBezTo>
                <a:lnTo>
                  <a:pt x="58191" y="16011"/>
                </a:lnTo>
                <a:cubicBezTo>
                  <a:pt x="58256" y="16011"/>
                  <a:pt x="58191" y="15818"/>
                  <a:pt x="58320" y="15818"/>
                </a:cubicBezTo>
                <a:lnTo>
                  <a:pt x="58449" y="15818"/>
                </a:lnTo>
                <a:cubicBezTo>
                  <a:pt x="58513" y="15818"/>
                  <a:pt x="58577" y="15946"/>
                  <a:pt x="58577" y="15946"/>
                </a:cubicBezTo>
                <a:cubicBezTo>
                  <a:pt x="58577" y="16011"/>
                  <a:pt x="58899" y="15946"/>
                  <a:pt x="59413" y="15818"/>
                </a:cubicBezTo>
                <a:lnTo>
                  <a:pt x="59799" y="15818"/>
                </a:lnTo>
                <a:lnTo>
                  <a:pt x="59863" y="15754"/>
                </a:lnTo>
                <a:lnTo>
                  <a:pt x="59863" y="15754"/>
                </a:lnTo>
                <a:cubicBezTo>
                  <a:pt x="59927" y="15754"/>
                  <a:pt x="59927" y="15754"/>
                  <a:pt x="60056" y="15818"/>
                </a:cubicBezTo>
                <a:lnTo>
                  <a:pt x="60120" y="15818"/>
                </a:lnTo>
                <a:lnTo>
                  <a:pt x="60249" y="15946"/>
                </a:lnTo>
                <a:cubicBezTo>
                  <a:pt x="60442" y="15818"/>
                  <a:pt x="60699" y="15818"/>
                  <a:pt x="60763" y="15818"/>
                </a:cubicBezTo>
                <a:cubicBezTo>
                  <a:pt x="60828" y="15818"/>
                  <a:pt x="60828" y="15754"/>
                  <a:pt x="60828" y="15754"/>
                </a:cubicBezTo>
                <a:cubicBezTo>
                  <a:pt x="60828" y="15754"/>
                  <a:pt x="60892" y="15689"/>
                  <a:pt x="61085" y="15689"/>
                </a:cubicBezTo>
                <a:lnTo>
                  <a:pt x="61085" y="15689"/>
                </a:lnTo>
                <a:lnTo>
                  <a:pt x="61149" y="15818"/>
                </a:lnTo>
                <a:cubicBezTo>
                  <a:pt x="61342" y="15818"/>
                  <a:pt x="62178" y="15754"/>
                  <a:pt x="62435" y="15754"/>
                </a:cubicBezTo>
                <a:cubicBezTo>
                  <a:pt x="62692" y="15754"/>
                  <a:pt x="63078" y="15689"/>
                  <a:pt x="63207" y="15625"/>
                </a:cubicBezTo>
                <a:lnTo>
                  <a:pt x="63400" y="15625"/>
                </a:lnTo>
                <a:lnTo>
                  <a:pt x="63528" y="15625"/>
                </a:lnTo>
                <a:cubicBezTo>
                  <a:pt x="63721" y="15625"/>
                  <a:pt x="64107" y="15496"/>
                  <a:pt x="64171" y="15625"/>
                </a:cubicBezTo>
                <a:lnTo>
                  <a:pt x="64686" y="15625"/>
                </a:lnTo>
                <a:cubicBezTo>
                  <a:pt x="64750" y="15625"/>
                  <a:pt x="65071" y="15689"/>
                  <a:pt x="65136" y="15625"/>
                </a:cubicBezTo>
                <a:cubicBezTo>
                  <a:pt x="65264" y="15625"/>
                  <a:pt x="65586" y="15496"/>
                  <a:pt x="65650" y="15496"/>
                </a:cubicBezTo>
                <a:cubicBezTo>
                  <a:pt x="65714" y="15496"/>
                  <a:pt x="66036" y="15368"/>
                  <a:pt x="66100" y="15432"/>
                </a:cubicBezTo>
                <a:cubicBezTo>
                  <a:pt x="66229" y="15496"/>
                  <a:pt x="66422" y="15368"/>
                  <a:pt x="66550" y="15432"/>
                </a:cubicBezTo>
                <a:lnTo>
                  <a:pt x="67579" y="15432"/>
                </a:lnTo>
                <a:cubicBezTo>
                  <a:pt x="67836" y="15432"/>
                  <a:pt x="68158" y="15368"/>
                  <a:pt x="68222" y="15368"/>
                </a:cubicBezTo>
                <a:cubicBezTo>
                  <a:pt x="68286" y="15368"/>
                  <a:pt x="68479" y="15303"/>
                  <a:pt x="68479" y="15303"/>
                </a:cubicBezTo>
                <a:cubicBezTo>
                  <a:pt x="68543" y="15303"/>
                  <a:pt x="68608" y="15175"/>
                  <a:pt x="68608" y="15175"/>
                </a:cubicBezTo>
                <a:lnTo>
                  <a:pt x="68672" y="15303"/>
                </a:lnTo>
                <a:lnTo>
                  <a:pt x="68801" y="15303"/>
                </a:lnTo>
                <a:lnTo>
                  <a:pt x="69251" y="15303"/>
                </a:lnTo>
                <a:lnTo>
                  <a:pt x="69444" y="15303"/>
                </a:lnTo>
                <a:cubicBezTo>
                  <a:pt x="69572" y="15303"/>
                  <a:pt x="69894" y="15368"/>
                  <a:pt x="69958" y="15303"/>
                </a:cubicBezTo>
                <a:cubicBezTo>
                  <a:pt x="70087" y="15175"/>
                  <a:pt x="70408" y="15175"/>
                  <a:pt x="70601" y="15175"/>
                </a:cubicBezTo>
                <a:lnTo>
                  <a:pt x="70858" y="15175"/>
                </a:lnTo>
                <a:lnTo>
                  <a:pt x="70923" y="15175"/>
                </a:lnTo>
                <a:cubicBezTo>
                  <a:pt x="71051" y="15175"/>
                  <a:pt x="71887" y="15175"/>
                  <a:pt x="72144" y="15111"/>
                </a:cubicBezTo>
                <a:cubicBezTo>
                  <a:pt x="72401" y="15111"/>
                  <a:pt x="72723" y="15046"/>
                  <a:pt x="72852" y="14982"/>
                </a:cubicBezTo>
                <a:lnTo>
                  <a:pt x="72980" y="15046"/>
                </a:lnTo>
                <a:cubicBezTo>
                  <a:pt x="73044" y="15046"/>
                  <a:pt x="73044" y="15111"/>
                  <a:pt x="73109" y="15046"/>
                </a:cubicBezTo>
                <a:cubicBezTo>
                  <a:pt x="73173" y="14982"/>
                  <a:pt x="73302" y="15111"/>
                  <a:pt x="73366" y="15046"/>
                </a:cubicBezTo>
                <a:cubicBezTo>
                  <a:pt x="73366" y="15046"/>
                  <a:pt x="73495" y="15111"/>
                  <a:pt x="73495" y="15046"/>
                </a:cubicBezTo>
                <a:lnTo>
                  <a:pt x="73752" y="15046"/>
                </a:lnTo>
                <a:cubicBezTo>
                  <a:pt x="73816" y="15046"/>
                  <a:pt x="74009" y="15046"/>
                  <a:pt x="74137" y="14982"/>
                </a:cubicBezTo>
                <a:cubicBezTo>
                  <a:pt x="74266" y="14853"/>
                  <a:pt x="74395" y="15111"/>
                  <a:pt x="74588" y="15046"/>
                </a:cubicBezTo>
                <a:cubicBezTo>
                  <a:pt x="74716" y="14982"/>
                  <a:pt x="74909" y="14982"/>
                  <a:pt x="75038" y="15046"/>
                </a:cubicBezTo>
                <a:lnTo>
                  <a:pt x="75102" y="15046"/>
                </a:lnTo>
                <a:cubicBezTo>
                  <a:pt x="75231" y="15046"/>
                  <a:pt x="75552" y="14853"/>
                  <a:pt x="75616" y="14982"/>
                </a:cubicBezTo>
                <a:cubicBezTo>
                  <a:pt x="75681" y="15046"/>
                  <a:pt x="75874" y="14982"/>
                  <a:pt x="75874" y="14982"/>
                </a:cubicBezTo>
                <a:cubicBezTo>
                  <a:pt x="75874" y="14982"/>
                  <a:pt x="75938" y="14982"/>
                  <a:pt x="75938" y="15046"/>
                </a:cubicBezTo>
                <a:lnTo>
                  <a:pt x="76066" y="15046"/>
                </a:lnTo>
                <a:lnTo>
                  <a:pt x="76324" y="15111"/>
                </a:lnTo>
                <a:cubicBezTo>
                  <a:pt x="76324" y="15111"/>
                  <a:pt x="76967" y="15175"/>
                  <a:pt x="77160" y="15111"/>
                </a:cubicBezTo>
                <a:cubicBezTo>
                  <a:pt x="77288" y="15046"/>
                  <a:pt x="77674" y="14982"/>
                  <a:pt x="77674" y="14982"/>
                </a:cubicBezTo>
                <a:cubicBezTo>
                  <a:pt x="77803" y="14982"/>
                  <a:pt x="77931" y="15046"/>
                  <a:pt x="77995" y="15046"/>
                </a:cubicBezTo>
                <a:cubicBezTo>
                  <a:pt x="78124" y="15046"/>
                  <a:pt x="78317" y="14982"/>
                  <a:pt x="78446" y="14853"/>
                </a:cubicBezTo>
                <a:cubicBezTo>
                  <a:pt x="78510" y="14853"/>
                  <a:pt x="78638" y="14853"/>
                  <a:pt x="78638" y="14982"/>
                </a:cubicBezTo>
                <a:lnTo>
                  <a:pt x="78896" y="14982"/>
                </a:lnTo>
                <a:cubicBezTo>
                  <a:pt x="78960" y="14982"/>
                  <a:pt x="79153" y="14982"/>
                  <a:pt x="79281" y="14853"/>
                </a:cubicBezTo>
                <a:lnTo>
                  <a:pt x="79410" y="14982"/>
                </a:lnTo>
                <a:lnTo>
                  <a:pt x="79539" y="15046"/>
                </a:lnTo>
                <a:cubicBezTo>
                  <a:pt x="79732" y="15046"/>
                  <a:pt x="80053" y="14853"/>
                  <a:pt x="80117" y="14853"/>
                </a:cubicBezTo>
                <a:lnTo>
                  <a:pt x="80503" y="14853"/>
                </a:lnTo>
                <a:lnTo>
                  <a:pt x="80696" y="14982"/>
                </a:lnTo>
                <a:cubicBezTo>
                  <a:pt x="80760" y="14982"/>
                  <a:pt x="80889" y="14853"/>
                  <a:pt x="81017" y="14982"/>
                </a:cubicBezTo>
                <a:lnTo>
                  <a:pt x="81082" y="14982"/>
                </a:lnTo>
                <a:cubicBezTo>
                  <a:pt x="81210" y="14982"/>
                  <a:pt x="81403" y="14853"/>
                  <a:pt x="81403" y="14853"/>
                </a:cubicBezTo>
                <a:cubicBezTo>
                  <a:pt x="81403" y="14853"/>
                  <a:pt x="81789" y="14725"/>
                  <a:pt x="81982" y="14725"/>
                </a:cubicBezTo>
                <a:lnTo>
                  <a:pt x="83011" y="14725"/>
                </a:lnTo>
                <a:lnTo>
                  <a:pt x="83397" y="14725"/>
                </a:lnTo>
                <a:lnTo>
                  <a:pt x="83461" y="14725"/>
                </a:lnTo>
                <a:lnTo>
                  <a:pt x="83911" y="14725"/>
                </a:lnTo>
                <a:lnTo>
                  <a:pt x="83911" y="14789"/>
                </a:lnTo>
                <a:lnTo>
                  <a:pt x="84040" y="14725"/>
                </a:lnTo>
                <a:cubicBezTo>
                  <a:pt x="84104" y="14725"/>
                  <a:pt x="84232" y="14660"/>
                  <a:pt x="84297" y="14660"/>
                </a:cubicBezTo>
                <a:lnTo>
                  <a:pt x="84618" y="14660"/>
                </a:lnTo>
                <a:cubicBezTo>
                  <a:pt x="84747" y="14660"/>
                  <a:pt x="84940" y="14532"/>
                  <a:pt x="85004" y="14532"/>
                </a:cubicBezTo>
                <a:lnTo>
                  <a:pt x="85197" y="14660"/>
                </a:lnTo>
                <a:cubicBezTo>
                  <a:pt x="85261" y="14532"/>
                  <a:pt x="85518" y="14532"/>
                  <a:pt x="85583" y="14532"/>
                </a:cubicBezTo>
                <a:cubicBezTo>
                  <a:pt x="85647" y="14532"/>
                  <a:pt x="85968" y="14403"/>
                  <a:pt x="86161" y="14403"/>
                </a:cubicBezTo>
                <a:cubicBezTo>
                  <a:pt x="86290" y="14403"/>
                  <a:pt x="86676" y="14532"/>
                  <a:pt x="86869" y="14468"/>
                </a:cubicBezTo>
                <a:cubicBezTo>
                  <a:pt x="86997" y="14403"/>
                  <a:pt x="87190" y="14403"/>
                  <a:pt x="87254" y="14403"/>
                </a:cubicBezTo>
                <a:cubicBezTo>
                  <a:pt x="87254" y="14403"/>
                  <a:pt x="87447" y="14468"/>
                  <a:pt x="87512" y="14403"/>
                </a:cubicBezTo>
                <a:cubicBezTo>
                  <a:pt x="87512" y="14403"/>
                  <a:pt x="87640" y="14210"/>
                  <a:pt x="87769" y="14339"/>
                </a:cubicBezTo>
                <a:cubicBezTo>
                  <a:pt x="87833" y="14339"/>
                  <a:pt x="88090" y="14403"/>
                  <a:pt x="88155" y="14339"/>
                </a:cubicBezTo>
                <a:cubicBezTo>
                  <a:pt x="88219" y="14339"/>
                  <a:pt x="88540" y="14210"/>
                  <a:pt x="88540" y="14339"/>
                </a:cubicBezTo>
                <a:cubicBezTo>
                  <a:pt x="88540" y="14403"/>
                  <a:pt x="88733" y="14339"/>
                  <a:pt x="88798" y="14210"/>
                </a:cubicBezTo>
                <a:cubicBezTo>
                  <a:pt x="88862" y="14210"/>
                  <a:pt x="88926" y="14146"/>
                  <a:pt x="89055" y="14146"/>
                </a:cubicBezTo>
                <a:lnTo>
                  <a:pt x="89055" y="14210"/>
                </a:lnTo>
                <a:lnTo>
                  <a:pt x="89055" y="14403"/>
                </a:lnTo>
                <a:cubicBezTo>
                  <a:pt x="89183" y="14339"/>
                  <a:pt x="89441" y="14146"/>
                  <a:pt x="89505" y="14210"/>
                </a:cubicBezTo>
                <a:lnTo>
                  <a:pt x="89891" y="14210"/>
                </a:lnTo>
                <a:lnTo>
                  <a:pt x="90212" y="14210"/>
                </a:lnTo>
                <a:cubicBezTo>
                  <a:pt x="90212" y="14210"/>
                  <a:pt x="90727" y="14146"/>
                  <a:pt x="90855" y="14146"/>
                </a:cubicBezTo>
                <a:lnTo>
                  <a:pt x="91305" y="14146"/>
                </a:lnTo>
                <a:lnTo>
                  <a:pt x="91370" y="14146"/>
                </a:lnTo>
                <a:lnTo>
                  <a:pt x="91498" y="14146"/>
                </a:lnTo>
                <a:lnTo>
                  <a:pt x="92013" y="14146"/>
                </a:lnTo>
                <a:lnTo>
                  <a:pt x="92141" y="14082"/>
                </a:lnTo>
                <a:lnTo>
                  <a:pt x="92334" y="14017"/>
                </a:lnTo>
                <a:cubicBezTo>
                  <a:pt x="92463" y="14017"/>
                  <a:pt x="92784" y="13889"/>
                  <a:pt x="92784" y="13825"/>
                </a:cubicBezTo>
                <a:cubicBezTo>
                  <a:pt x="92913" y="13760"/>
                  <a:pt x="92913" y="13889"/>
                  <a:pt x="92977" y="13889"/>
                </a:cubicBezTo>
                <a:cubicBezTo>
                  <a:pt x="92977" y="14017"/>
                  <a:pt x="93106" y="13825"/>
                  <a:pt x="93234" y="13760"/>
                </a:cubicBezTo>
                <a:cubicBezTo>
                  <a:pt x="93299" y="13696"/>
                  <a:pt x="93363" y="13760"/>
                  <a:pt x="93363" y="13825"/>
                </a:cubicBezTo>
                <a:cubicBezTo>
                  <a:pt x="93363" y="13889"/>
                  <a:pt x="93620" y="13889"/>
                  <a:pt x="93684" y="13889"/>
                </a:cubicBezTo>
                <a:cubicBezTo>
                  <a:pt x="93749" y="13889"/>
                  <a:pt x="93749" y="13760"/>
                  <a:pt x="93684" y="13696"/>
                </a:cubicBezTo>
                <a:lnTo>
                  <a:pt x="93877" y="13696"/>
                </a:lnTo>
                <a:cubicBezTo>
                  <a:pt x="94006" y="13696"/>
                  <a:pt x="94006" y="13567"/>
                  <a:pt x="94070" y="13567"/>
                </a:cubicBezTo>
                <a:cubicBezTo>
                  <a:pt x="94070" y="13503"/>
                  <a:pt x="94199" y="13439"/>
                  <a:pt x="94199" y="13439"/>
                </a:cubicBezTo>
                <a:cubicBezTo>
                  <a:pt x="94263" y="13439"/>
                  <a:pt x="94199" y="13246"/>
                  <a:pt x="94263" y="13182"/>
                </a:cubicBezTo>
                <a:cubicBezTo>
                  <a:pt x="94327" y="13117"/>
                  <a:pt x="94327" y="13182"/>
                  <a:pt x="94392" y="13246"/>
                </a:cubicBezTo>
                <a:cubicBezTo>
                  <a:pt x="94392" y="13246"/>
                  <a:pt x="94585" y="13246"/>
                  <a:pt x="94842" y="13117"/>
                </a:cubicBezTo>
                <a:lnTo>
                  <a:pt x="94842" y="12860"/>
                </a:lnTo>
                <a:lnTo>
                  <a:pt x="94842" y="12732"/>
                </a:lnTo>
                <a:cubicBezTo>
                  <a:pt x="94842" y="12539"/>
                  <a:pt x="94649" y="12281"/>
                  <a:pt x="94585" y="12217"/>
                </a:cubicBezTo>
                <a:cubicBezTo>
                  <a:pt x="94520" y="12217"/>
                  <a:pt x="94585" y="12153"/>
                  <a:pt x="94649" y="12089"/>
                </a:cubicBezTo>
                <a:lnTo>
                  <a:pt x="94713" y="12089"/>
                </a:lnTo>
                <a:lnTo>
                  <a:pt x="94842" y="12089"/>
                </a:lnTo>
                <a:cubicBezTo>
                  <a:pt x="94906" y="12153"/>
                  <a:pt x="94906" y="12153"/>
                  <a:pt x="94970" y="12153"/>
                </a:cubicBezTo>
                <a:lnTo>
                  <a:pt x="95228" y="11896"/>
                </a:lnTo>
                <a:cubicBezTo>
                  <a:pt x="95292" y="11638"/>
                  <a:pt x="95420" y="11574"/>
                  <a:pt x="95485" y="11510"/>
                </a:cubicBezTo>
                <a:cubicBezTo>
                  <a:pt x="95485" y="11574"/>
                  <a:pt x="95485" y="11574"/>
                  <a:pt x="95485" y="11510"/>
                </a:cubicBezTo>
                <a:close/>
                <a:moveTo>
                  <a:pt x="90598" y="3408"/>
                </a:moveTo>
                <a:lnTo>
                  <a:pt x="90791" y="3408"/>
                </a:lnTo>
                <a:lnTo>
                  <a:pt x="91048" y="3408"/>
                </a:lnTo>
                <a:cubicBezTo>
                  <a:pt x="91112" y="3537"/>
                  <a:pt x="91112" y="3601"/>
                  <a:pt x="91112" y="3730"/>
                </a:cubicBezTo>
                <a:cubicBezTo>
                  <a:pt x="91112" y="3794"/>
                  <a:pt x="90984" y="3730"/>
                  <a:pt x="90920" y="3730"/>
                </a:cubicBezTo>
                <a:cubicBezTo>
                  <a:pt x="90920" y="3730"/>
                  <a:pt x="90727" y="3730"/>
                  <a:pt x="90662" y="3794"/>
                </a:cubicBezTo>
                <a:lnTo>
                  <a:pt x="90598" y="3794"/>
                </a:lnTo>
                <a:lnTo>
                  <a:pt x="90469" y="3794"/>
                </a:lnTo>
                <a:cubicBezTo>
                  <a:pt x="90469" y="3730"/>
                  <a:pt x="90469" y="3537"/>
                  <a:pt x="90598" y="3408"/>
                </a:cubicBezTo>
                <a:close/>
                <a:moveTo>
                  <a:pt x="89055" y="2444"/>
                </a:moveTo>
                <a:lnTo>
                  <a:pt x="89183" y="2444"/>
                </a:lnTo>
                <a:lnTo>
                  <a:pt x="89248" y="2444"/>
                </a:lnTo>
                <a:cubicBezTo>
                  <a:pt x="89441" y="2508"/>
                  <a:pt x="89441" y="2572"/>
                  <a:pt x="89441" y="2637"/>
                </a:cubicBezTo>
                <a:cubicBezTo>
                  <a:pt x="89376" y="2765"/>
                  <a:pt x="88862" y="2508"/>
                  <a:pt x="88798" y="2444"/>
                </a:cubicBezTo>
                <a:cubicBezTo>
                  <a:pt x="88733" y="2508"/>
                  <a:pt x="88798" y="2444"/>
                  <a:pt x="89055" y="2444"/>
                </a:cubicBezTo>
                <a:close/>
                <a:moveTo>
                  <a:pt x="84811" y="1929"/>
                </a:moveTo>
                <a:lnTo>
                  <a:pt x="85133" y="1929"/>
                </a:lnTo>
                <a:cubicBezTo>
                  <a:pt x="85197" y="1929"/>
                  <a:pt x="85261" y="1929"/>
                  <a:pt x="85326" y="1865"/>
                </a:cubicBezTo>
                <a:cubicBezTo>
                  <a:pt x="85326" y="1801"/>
                  <a:pt x="85454" y="1865"/>
                  <a:pt x="85454" y="1929"/>
                </a:cubicBezTo>
                <a:cubicBezTo>
                  <a:pt x="85454" y="1994"/>
                  <a:pt x="85326" y="2186"/>
                  <a:pt x="85197" y="2186"/>
                </a:cubicBezTo>
                <a:lnTo>
                  <a:pt x="85133" y="2186"/>
                </a:lnTo>
                <a:lnTo>
                  <a:pt x="85004" y="2186"/>
                </a:lnTo>
                <a:cubicBezTo>
                  <a:pt x="84875" y="2251"/>
                  <a:pt x="84875" y="2186"/>
                  <a:pt x="84875" y="2122"/>
                </a:cubicBezTo>
                <a:cubicBezTo>
                  <a:pt x="84875" y="1994"/>
                  <a:pt x="84811" y="1929"/>
                  <a:pt x="84811" y="1929"/>
                </a:cubicBezTo>
                <a:close/>
                <a:moveTo>
                  <a:pt x="11060" y="6109"/>
                </a:moveTo>
                <a:lnTo>
                  <a:pt x="10932" y="6173"/>
                </a:lnTo>
                <a:cubicBezTo>
                  <a:pt x="10739" y="6302"/>
                  <a:pt x="10610" y="6366"/>
                  <a:pt x="10482" y="6366"/>
                </a:cubicBezTo>
                <a:lnTo>
                  <a:pt x="10482" y="6366"/>
                </a:lnTo>
                <a:lnTo>
                  <a:pt x="10482" y="6366"/>
                </a:lnTo>
                <a:cubicBezTo>
                  <a:pt x="10482" y="6366"/>
                  <a:pt x="10610" y="6109"/>
                  <a:pt x="10675" y="6044"/>
                </a:cubicBezTo>
                <a:cubicBezTo>
                  <a:pt x="10739" y="5980"/>
                  <a:pt x="10867" y="5980"/>
                  <a:pt x="10932" y="5980"/>
                </a:cubicBezTo>
                <a:cubicBezTo>
                  <a:pt x="11060" y="6044"/>
                  <a:pt x="11060" y="6109"/>
                  <a:pt x="11060" y="6109"/>
                </a:cubicBezTo>
                <a:close/>
                <a:moveTo>
                  <a:pt x="12475" y="6687"/>
                </a:moveTo>
                <a:cubicBezTo>
                  <a:pt x="12603" y="6559"/>
                  <a:pt x="12796" y="6559"/>
                  <a:pt x="12925" y="6752"/>
                </a:cubicBezTo>
                <a:cubicBezTo>
                  <a:pt x="12668" y="6945"/>
                  <a:pt x="12668" y="6945"/>
                  <a:pt x="12475" y="6687"/>
                </a:cubicBezTo>
                <a:close/>
                <a:moveTo>
                  <a:pt x="14082" y="6752"/>
                </a:moveTo>
                <a:lnTo>
                  <a:pt x="13825" y="6752"/>
                </a:lnTo>
                <a:lnTo>
                  <a:pt x="13632" y="6752"/>
                </a:lnTo>
                <a:cubicBezTo>
                  <a:pt x="13504" y="6752"/>
                  <a:pt x="13439" y="6623"/>
                  <a:pt x="13504" y="6687"/>
                </a:cubicBezTo>
                <a:cubicBezTo>
                  <a:pt x="13568" y="6687"/>
                  <a:pt x="13568" y="6687"/>
                  <a:pt x="13632" y="6559"/>
                </a:cubicBezTo>
                <a:lnTo>
                  <a:pt x="13632" y="6430"/>
                </a:lnTo>
                <a:cubicBezTo>
                  <a:pt x="13632" y="6430"/>
                  <a:pt x="13761" y="6495"/>
                  <a:pt x="13761" y="6559"/>
                </a:cubicBezTo>
                <a:cubicBezTo>
                  <a:pt x="13761" y="6559"/>
                  <a:pt x="13954" y="6687"/>
                  <a:pt x="14082" y="6687"/>
                </a:cubicBezTo>
                <a:cubicBezTo>
                  <a:pt x="14147" y="6495"/>
                  <a:pt x="14147" y="6623"/>
                  <a:pt x="14082" y="6752"/>
                </a:cubicBezTo>
                <a:close/>
                <a:moveTo>
                  <a:pt x="15111" y="4887"/>
                </a:moveTo>
                <a:lnTo>
                  <a:pt x="14854" y="4887"/>
                </a:lnTo>
                <a:lnTo>
                  <a:pt x="14854" y="4887"/>
                </a:lnTo>
                <a:cubicBezTo>
                  <a:pt x="14790" y="5016"/>
                  <a:pt x="14725" y="4887"/>
                  <a:pt x="14725" y="4887"/>
                </a:cubicBezTo>
                <a:cubicBezTo>
                  <a:pt x="14597" y="4823"/>
                  <a:pt x="14597" y="4823"/>
                  <a:pt x="14725" y="4758"/>
                </a:cubicBezTo>
                <a:cubicBezTo>
                  <a:pt x="14790" y="4630"/>
                  <a:pt x="14790" y="4566"/>
                  <a:pt x="14918" y="4566"/>
                </a:cubicBezTo>
                <a:lnTo>
                  <a:pt x="15111" y="4694"/>
                </a:lnTo>
                <a:cubicBezTo>
                  <a:pt x="15175" y="4566"/>
                  <a:pt x="15240" y="4694"/>
                  <a:pt x="15240" y="4694"/>
                </a:cubicBezTo>
                <a:cubicBezTo>
                  <a:pt x="15175" y="4758"/>
                  <a:pt x="15111" y="4823"/>
                  <a:pt x="15111" y="4887"/>
                </a:cubicBezTo>
                <a:close/>
                <a:moveTo>
                  <a:pt x="10096" y="16075"/>
                </a:moveTo>
                <a:lnTo>
                  <a:pt x="10032" y="16075"/>
                </a:lnTo>
                <a:lnTo>
                  <a:pt x="9967" y="16075"/>
                </a:lnTo>
                <a:lnTo>
                  <a:pt x="9710" y="15818"/>
                </a:lnTo>
                <a:lnTo>
                  <a:pt x="9710" y="15818"/>
                </a:lnTo>
                <a:cubicBezTo>
                  <a:pt x="9774" y="15754"/>
                  <a:pt x="9903" y="15818"/>
                  <a:pt x="9903" y="15946"/>
                </a:cubicBezTo>
                <a:cubicBezTo>
                  <a:pt x="9903" y="16011"/>
                  <a:pt x="9967" y="15946"/>
                  <a:pt x="10032" y="15946"/>
                </a:cubicBezTo>
                <a:lnTo>
                  <a:pt x="10224" y="15946"/>
                </a:lnTo>
                <a:cubicBezTo>
                  <a:pt x="10160" y="15946"/>
                  <a:pt x="10096" y="16011"/>
                  <a:pt x="10096" y="16075"/>
                </a:cubicBezTo>
                <a:close/>
                <a:moveTo>
                  <a:pt x="16976" y="4630"/>
                </a:moveTo>
                <a:lnTo>
                  <a:pt x="16976" y="4630"/>
                </a:lnTo>
                <a:cubicBezTo>
                  <a:pt x="16783" y="4823"/>
                  <a:pt x="16783" y="4823"/>
                  <a:pt x="16783" y="4630"/>
                </a:cubicBezTo>
                <a:lnTo>
                  <a:pt x="16783" y="4630"/>
                </a:lnTo>
                <a:cubicBezTo>
                  <a:pt x="16719" y="4630"/>
                  <a:pt x="16461" y="4566"/>
                  <a:pt x="16526" y="4501"/>
                </a:cubicBezTo>
                <a:cubicBezTo>
                  <a:pt x="16526" y="4437"/>
                  <a:pt x="16654" y="4373"/>
                  <a:pt x="16719" y="4373"/>
                </a:cubicBezTo>
                <a:lnTo>
                  <a:pt x="16719" y="4373"/>
                </a:lnTo>
                <a:lnTo>
                  <a:pt x="16783" y="4437"/>
                </a:lnTo>
                <a:cubicBezTo>
                  <a:pt x="16976" y="4437"/>
                  <a:pt x="17040" y="4501"/>
                  <a:pt x="16976" y="4630"/>
                </a:cubicBezTo>
                <a:close/>
                <a:moveTo>
                  <a:pt x="19998" y="6109"/>
                </a:moveTo>
                <a:cubicBezTo>
                  <a:pt x="19998" y="6109"/>
                  <a:pt x="19934" y="6109"/>
                  <a:pt x="19998" y="6109"/>
                </a:cubicBezTo>
                <a:lnTo>
                  <a:pt x="19869" y="6173"/>
                </a:lnTo>
                <a:cubicBezTo>
                  <a:pt x="19741" y="6173"/>
                  <a:pt x="19548" y="6109"/>
                  <a:pt x="19548" y="6109"/>
                </a:cubicBezTo>
                <a:cubicBezTo>
                  <a:pt x="19419" y="6109"/>
                  <a:pt x="19419" y="6044"/>
                  <a:pt x="19548" y="6044"/>
                </a:cubicBezTo>
                <a:cubicBezTo>
                  <a:pt x="19612" y="6044"/>
                  <a:pt x="19741" y="6044"/>
                  <a:pt x="19934" y="6109"/>
                </a:cubicBezTo>
                <a:cubicBezTo>
                  <a:pt x="19934" y="5980"/>
                  <a:pt x="19934" y="5980"/>
                  <a:pt x="19998" y="6109"/>
                </a:cubicBezTo>
                <a:cubicBezTo>
                  <a:pt x="19998" y="6044"/>
                  <a:pt x="19998" y="6044"/>
                  <a:pt x="19998" y="6109"/>
                </a:cubicBezTo>
                <a:close/>
                <a:moveTo>
                  <a:pt x="22956" y="4115"/>
                </a:moveTo>
                <a:lnTo>
                  <a:pt x="22827" y="4115"/>
                </a:lnTo>
                <a:cubicBezTo>
                  <a:pt x="22827" y="3987"/>
                  <a:pt x="22891" y="3858"/>
                  <a:pt x="22956" y="3794"/>
                </a:cubicBezTo>
                <a:lnTo>
                  <a:pt x="23084" y="3794"/>
                </a:lnTo>
                <a:cubicBezTo>
                  <a:pt x="23148" y="3794"/>
                  <a:pt x="23148" y="3858"/>
                  <a:pt x="23213" y="3858"/>
                </a:cubicBezTo>
                <a:lnTo>
                  <a:pt x="23277" y="3923"/>
                </a:lnTo>
                <a:cubicBezTo>
                  <a:pt x="23277" y="3923"/>
                  <a:pt x="23084" y="4115"/>
                  <a:pt x="22956" y="4115"/>
                </a:cubicBezTo>
                <a:close/>
                <a:moveTo>
                  <a:pt x="23791" y="15946"/>
                </a:moveTo>
                <a:cubicBezTo>
                  <a:pt x="23727" y="15946"/>
                  <a:pt x="23534" y="15818"/>
                  <a:pt x="23470" y="15754"/>
                </a:cubicBezTo>
                <a:cubicBezTo>
                  <a:pt x="23470" y="15689"/>
                  <a:pt x="23470" y="15689"/>
                  <a:pt x="23599" y="15689"/>
                </a:cubicBezTo>
                <a:cubicBezTo>
                  <a:pt x="23791" y="15689"/>
                  <a:pt x="23920" y="15818"/>
                  <a:pt x="23791" y="15946"/>
                </a:cubicBezTo>
                <a:close/>
                <a:moveTo>
                  <a:pt x="24177" y="3923"/>
                </a:moveTo>
                <a:cubicBezTo>
                  <a:pt x="24113" y="4051"/>
                  <a:pt x="24113" y="4115"/>
                  <a:pt x="23920" y="4051"/>
                </a:cubicBezTo>
                <a:lnTo>
                  <a:pt x="23791" y="4051"/>
                </a:lnTo>
                <a:cubicBezTo>
                  <a:pt x="23599" y="4051"/>
                  <a:pt x="23534" y="3923"/>
                  <a:pt x="23599" y="3858"/>
                </a:cubicBezTo>
                <a:lnTo>
                  <a:pt x="23727" y="3794"/>
                </a:lnTo>
                <a:lnTo>
                  <a:pt x="24113" y="3794"/>
                </a:lnTo>
                <a:cubicBezTo>
                  <a:pt x="24177" y="3858"/>
                  <a:pt x="24177" y="3923"/>
                  <a:pt x="24177" y="3923"/>
                </a:cubicBezTo>
                <a:close/>
                <a:moveTo>
                  <a:pt x="29964" y="3601"/>
                </a:moveTo>
                <a:cubicBezTo>
                  <a:pt x="29900" y="3730"/>
                  <a:pt x="29836" y="3730"/>
                  <a:pt x="29836" y="3730"/>
                </a:cubicBezTo>
                <a:cubicBezTo>
                  <a:pt x="29836" y="3601"/>
                  <a:pt x="29707" y="3537"/>
                  <a:pt x="29643" y="3537"/>
                </a:cubicBezTo>
                <a:lnTo>
                  <a:pt x="29578" y="3472"/>
                </a:lnTo>
                <a:cubicBezTo>
                  <a:pt x="29578" y="3472"/>
                  <a:pt x="29771" y="3408"/>
                  <a:pt x="29900" y="3408"/>
                </a:cubicBezTo>
                <a:cubicBezTo>
                  <a:pt x="30028" y="3280"/>
                  <a:pt x="29964" y="3537"/>
                  <a:pt x="29964" y="3601"/>
                </a:cubicBezTo>
                <a:close/>
                <a:moveTo>
                  <a:pt x="42695" y="2637"/>
                </a:moveTo>
                <a:cubicBezTo>
                  <a:pt x="42567" y="2765"/>
                  <a:pt x="42502" y="2765"/>
                  <a:pt x="42374" y="2829"/>
                </a:cubicBezTo>
                <a:lnTo>
                  <a:pt x="42181" y="2829"/>
                </a:lnTo>
                <a:cubicBezTo>
                  <a:pt x="42117" y="2765"/>
                  <a:pt x="42181" y="2637"/>
                  <a:pt x="42438" y="2637"/>
                </a:cubicBezTo>
                <a:lnTo>
                  <a:pt x="42567" y="2572"/>
                </a:lnTo>
                <a:lnTo>
                  <a:pt x="42631" y="2572"/>
                </a:lnTo>
                <a:cubicBezTo>
                  <a:pt x="42760" y="2572"/>
                  <a:pt x="42760" y="2637"/>
                  <a:pt x="42695" y="2637"/>
                </a:cubicBezTo>
                <a:close/>
                <a:moveTo>
                  <a:pt x="54269" y="2122"/>
                </a:moveTo>
                <a:lnTo>
                  <a:pt x="54141" y="1994"/>
                </a:lnTo>
                <a:lnTo>
                  <a:pt x="54141" y="1994"/>
                </a:lnTo>
                <a:lnTo>
                  <a:pt x="54333" y="1865"/>
                </a:lnTo>
                <a:lnTo>
                  <a:pt x="54398" y="1865"/>
                </a:lnTo>
                <a:lnTo>
                  <a:pt x="54591" y="1929"/>
                </a:lnTo>
                <a:cubicBezTo>
                  <a:pt x="54462" y="2122"/>
                  <a:pt x="54398" y="2186"/>
                  <a:pt x="54269" y="2122"/>
                </a:cubicBezTo>
                <a:close/>
                <a:moveTo>
                  <a:pt x="56841" y="1929"/>
                </a:moveTo>
                <a:lnTo>
                  <a:pt x="56648" y="1994"/>
                </a:lnTo>
                <a:lnTo>
                  <a:pt x="56648" y="1994"/>
                </a:lnTo>
                <a:cubicBezTo>
                  <a:pt x="56520" y="1929"/>
                  <a:pt x="56520" y="1801"/>
                  <a:pt x="56520" y="1801"/>
                </a:cubicBezTo>
                <a:cubicBezTo>
                  <a:pt x="56584" y="1672"/>
                  <a:pt x="56713" y="1865"/>
                  <a:pt x="56841" y="1929"/>
                </a:cubicBezTo>
                <a:cubicBezTo>
                  <a:pt x="56970" y="1929"/>
                  <a:pt x="56905" y="1929"/>
                  <a:pt x="56841" y="1929"/>
                </a:cubicBezTo>
                <a:close/>
                <a:moveTo>
                  <a:pt x="58320" y="1929"/>
                </a:moveTo>
                <a:lnTo>
                  <a:pt x="58320" y="1929"/>
                </a:lnTo>
                <a:lnTo>
                  <a:pt x="58191" y="1929"/>
                </a:lnTo>
                <a:cubicBezTo>
                  <a:pt x="58127" y="1865"/>
                  <a:pt x="57998" y="1801"/>
                  <a:pt x="58127" y="1801"/>
                </a:cubicBezTo>
                <a:cubicBezTo>
                  <a:pt x="58256" y="1801"/>
                  <a:pt x="58449" y="1865"/>
                  <a:pt x="58320" y="1929"/>
                </a:cubicBezTo>
                <a:close/>
                <a:moveTo>
                  <a:pt x="59863" y="15496"/>
                </a:moveTo>
                <a:lnTo>
                  <a:pt x="59863" y="15368"/>
                </a:lnTo>
                <a:cubicBezTo>
                  <a:pt x="59863" y="15303"/>
                  <a:pt x="59927" y="15303"/>
                  <a:pt x="60056" y="15303"/>
                </a:cubicBezTo>
                <a:lnTo>
                  <a:pt x="60120" y="15111"/>
                </a:lnTo>
                <a:cubicBezTo>
                  <a:pt x="60120" y="15046"/>
                  <a:pt x="60185" y="15046"/>
                  <a:pt x="60185" y="15046"/>
                </a:cubicBezTo>
                <a:cubicBezTo>
                  <a:pt x="60249" y="15046"/>
                  <a:pt x="60313" y="15175"/>
                  <a:pt x="60313" y="15175"/>
                </a:cubicBezTo>
                <a:lnTo>
                  <a:pt x="60313" y="15303"/>
                </a:lnTo>
                <a:lnTo>
                  <a:pt x="60313" y="15368"/>
                </a:lnTo>
                <a:cubicBezTo>
                  <a:pt x="60120" y="15432"/>
                  <a:pt x="59927" y="15496"/>
                  <a:pt x="59863" y="15496"/>
                </a:cubicBezTo>
                <a:close/>
                <a:moveTo>
                  <a:pt x="69186" y="1158"/>
                </a:moveTo>
                <a:cubicBezTo>
                  <a:pt x="69122" y="1222"/>
                  <a:pt x="68929" y="1351"/>
                  <a:pt x="68865" y="1286"/>
                </a:cubicBezTo>
                <a:lnTo>
                  <a:pt x="68801" y="1286"/>
                </a:lnTo>
                <a:cubicBezTo>
                  <a:pt x="68608" y="1286"/>
                  <a:pt x="68736" y="1222"/>
                  <a:pt x="68736" y="1158"/>
                </a:cubicBezTo>
                <a:lnTo>
                  <a:pt x="68736" y="1158"/>
                </a:lnTo>
                <a:cubicBezTo>
                  <a:pt x="68865" y="1029"/>
                  <a:pt x="69058" y="1158"/>
                  <a:pt x="69186" y="1158"/>
                </a:cubicBezTo>
                <a:cubicBezTo>
                  <a:pt x="69251" y="1029"/>
                  <a:pt x="69251" y="1029"/>
                  <a:pt x="69186" y="1158"/>
                </a:cubicBezTo>
                <a:close/>
                <a:moveTo>
                  <a:pt x="71694" y="1222"/>
                </a:moveTo>
                <a:lnTo>
                  <a:pt x="71501" y="1222"/>
                </a:lnTo>
                <a:cubicBezTo>
                  <a:pt x="71437" y="1158"/>
                  <a:pt x="71437" y="965"/>
                  <a:pt x="71566" y="965"/>
                </a:cubicBezTo>
                <a:cubicBezTo>
                  <a:pt x="71694" y="965"/>
                  <a:pt x="71758" y="1029"/>
                  <a:pt x="71758" y="1029"/>
                </a:cubicBezTo>
                <a:cubicBezTo>
                  <a:pt x="71694" y="1029"/>
                  <a:pt x="71694" y="1222"/>
                  <a:pt x="71694" y="1222"/>
                </a:cubicBezTo>
                <a:close/>
                <a:moveTo>
                  <a:pt x="76838" y="836"/>
                </a:moveTo>
                <a:cubicBezTo>
                  <a:pt x="76645" y="836"/>
                  <a:pt x="76645" y="579"/>
                  <a:pt x="76774" y="579"/>
                </a:cubicBezTo>
                <a:cubicBezTo>
                  <a:pt x="76838" y="579"/>
                  <a:pt x="76967" y="643"/>
                  <a:pt x="77095" y="643"/>
                </a:cubicBezTo>
                <a:cubicBezTo>
                  <a:pt x="77095" y="708"/>
                  <a:pt x="76967" y="836"/>
                  <a:pt x="76838" y="836"/>
                </a:cubicBezTo>
                <a:close/>
                <a:moveTo>
                  <a:pt x="79089" y="643"/>
                </a:moveTo>
                <a:cubicBezTo>
                  <a:pt x="79024" y="708"/>
                  <a:pt x="78896" y="708"/>
                  <a:pt x="78831" y="708"/>
                </a:cubicBezTo>
                <a:cubicBezTo>
                  <a:pt x="78767" y="643"/>
                  <a:pt x="78703" y="515"/>
                  <a:pt x="78767" y="515"/>
                </a:cubicBezTo>
                <a:lnTo>
                  <a:pt x="78831" y="386"/>
                </a:lnTo>
                <a:cubicBezTo>
                  <a:pt x="78896" y="322"/>
                  <a:pt x="79024" y="386"/>
                  <a:pt x="79024" y="386"/>
                </a:cubicBezTo>
                <a:cubicBezTo>
                  <a:pt x="79089" y="515"/>
                  <a:pt x="79089" y="579"/>
                  <a:pt x="79089" y="643"/>
                </a:cubicBezTo>
                <a:close/>
                <a:moveTo>
                  <a:pt x="81725" y="9517"/>
                </a:moveTo>
                <a:lnTo>
                  <a:pt x="81725" y="9517"/>
                </a:lnTo>
                <a:lnTo>
                  <a:pt x="81660" y="9517"/>
                </a:lnTo>
                <a:lnTo>
                  <a:pt x="81660" y="9259"/>
                </a:lnTo>
                <a:lnTo>
                  <a:pt x="81725" y="9259"/>
                </a:lnTo>
                <a:lnTo>
                  <a:pt x="81789" y="9259"/>
                </a:lnTo>
                <a:cubicBezTo>
                  <a:pt x="81853" y="9259"/>
                  <a:pt x="81982" y="9324"/>
                  <a:pt x="81982" y="9324"/>
                </a:cubicBezTo>
                <a:cubicBezTo>
                  <a:pt x="81982" y="9324"/>
                  <a:pt x="81789" y="9388"/>
                  <a:pt x="81725" y="9517"/>
                </a:cubicBezTo>
                <a:close/>
                <a:moveTo>
                  <a:pt x="83011" y="9324"/>
                </a:moveTo>
                <a:cubicBezTo>
                  <a:pt x="82882" y="9324"/>
                  <a:pt x="82561" y="9259"/>
                  <a:pt x="82689" y="9259"/>
                </a:cubicBezTo>
                <a:cubicBezTo>
                  <a:pt x="82754" y="9259"/>
                  <a:pt x="83075" y="9131"/>
                  <a:pt x="83204" y="9259"/>
                </a:cubicBezTo>
                <a:cubicBezTo>
                  <a:pt x="83204" y="9324"/>
                  <a:pt x="83075" y="9324"/>
                  <a:pt x="83011" y="9324"/>
                </a:cubicBezTo>
                <a:close/>
                <a:moveTo>
                  <a:pt x="83654" y="1994"/>
                </a:moveTo>
                <a:lnTo>
                  <a:pt x="83718" y="1994"/>
                </a:lnTo>
                <a:cubicBezTo>
                  <a:pt x="83911" y="2122"/>
                  <a:pt x="83975" y="2186"/>
                  <a:pt x="83911" y="2186"/>
                </a:cubicBezTo>
                <a:cubicBezTo>
                  <a:pt x="83911" y="2186"/>
                  <a:pt x="83654" y="2186"/>
                  <a:pt x="83525" y="2122"/>
                </a:cubicBezTo>
                <a:cubicBezTo>
                  <a:pt x="83525" y="2122"/>
                  <a:pt x="83589" y="2122"/>
                  <a:pt x="83654" y="1994"/>
                </a:cubicBezTo>
                <a:close/>
                <a:moveTo>
                  <a:pt x="83975" y="9902"/>
                </a:moveTo>
                <a:cubicBezTo>
                  <a:pt x="83911" y="9902"/>
                  <a:pt x="83654" y="9709"/>
                  <a:pt x="83525" y="9774"/>
                </a:cubicBezTo>
                <a:lnTo>
                  <a:pt x="83397" y="9774"/>
                </a:lnTo>
                <a:cubicBezTo>
                  <a:pt x="83525" y="9774"/>
                  <a:pt x="83911" y="9709"/>
                  <a:pt x="83975" y="9709"/>
                </a:cubicBezTo>
                <a:cubicBezTo>
                  <a:pt x="84168" y="9645"/>
                  <a:pt x="84168" y="9838"/>
                  <a:pt x="83975" y="9902"/>
                </a:cubicBezTo>
                <a:close/>
                <a:moveTo>
                  <a:pt x="84554" y="10610"/>
                </a:moveTo>
                <a:lnTo>
                  <a:pt x="84490" y="10610"/>
                </a:lnTo>
                <a:lnTo>
                  <a:pt x="84361" y="10610"/>
                </a:lnTo>
                <a:cubicBezTo>
                  <a:pt x="84297" y="10610"/>
                  <a:pt x="84297" y="10545"/>
                  <a:pt x="84361" y="10481"/>
                </a:cubicBezTo>
                <a:lnTo>
                  <a:pt x="84490" y="10352"/>
                </a:lnTo>
                <a:lnTo>
                  <a:pt x="84490" y="10288"/>
                </a:lnTo>
                <a:lnTo>
                  <a:pt x="84554" y="10288"/>
                </a:lnTo>
                <a:cubicBezTo>
                  <a:pt x="84554" y="10288"/>
                  <a:pt x="84618" y="10288"/>
                  <a:pt x="84618" y="10352"/>
                </a:cubicBezTo>
                <a:lnTo>
                  <a:pt x="84683" y="10481"/>
                </a:lnTo>
                <a:cubicBezTo>
                  <a:pt x="84683" y="10545"/>
                  <a:pt x="84683" y="10610"/>
                  <a:pt x="84554" y="10610"/>
                </a:cubicBezTo>
                <a:close/>
                <a:moveTo>
                  <a:pt x="92398" y="10610"/>
                </a:moveTo>
                <a:cubicBezTo>
                  <a:pt x="92334" y="10545"/>
                  <a:pt x="92270" y="10545"/>
                  <a:pt x="92141" y="10481"/>
                </a:cubicBezTo>
                <a:lnTo>
                  <a:pt x="92141" y="10352"/>
                </a:lnTo>
                <a:lnTo>
                  <a:pt x="92141" y="10352"/>
                </a:lnTo>
                <a:lnTo>
                  <a:pt x="92463" y="10352"/>
                </a:lnTo>
                <a:lnTo>
                  <a:pt x="92656" y="10224"/>
                </a:lnTo>
                <a:lnTo>
                  <a:pt x="92720" y="10160"/>
                </a:lnTo>
                <a:cubicBezTo>
                  <a:pt x="92720" y="10224"/>
                  <a:pt x="92913" y="10352"/>
                  <a:pt x="92913" y="10352"/>
                </a:cubicBezTo>
                <a:cubicBezTo>
                  <a:pt x="92913" y="10481"/>
                  <a:pt x="92784" y="10481"/>
                  <a:pt x="92720" y="10481"/>
                </a:cubicBezTo>
                <a:cubicBezTo>
                  <a:pt x="92656" y="10481"/>
                  <a:pt x="92398" y="10610"/>
                  <a:pt x="92398" y="10610"/>
                </a:cubicBezTo>
                <a:close/>
                <a:moveTo>
                  <a:pt x="92848" y="11960"/>
                </a:moveTo>
                <a:cubicBezTo>
                  <a:pt x="92720" y="12089"/>
                  <a:pt x="92656" y="12153"/>
                  <a:pt x="92591" y="12153"/>
                </a:cubicBezTo>
                <a:cubicBezTo>
                  <a:pt x="92463" y="12153"/>
                  <a:pt x="92591" y="11960"/>
                  <a:pt x="92463" y="11896"/>
                </a:cubicBezTo>
                <a:cubicBezTo>
                  <a:pt x="92398" y="11831"/>
                  <a:pt x="92463" y="11767"/>
                  <a:pt x="92463" y="11638"/>
                </a:cubicBezTo>
                <a:cubicBezTo>
                  <a:pt x="92463" y="11574"/>
                  <a:pt x="92398" y="11510"/>
                  <a:pt x="92398" y="11510"/>
                </a:cubicBezTo>
                <a:lnTo>
                  <a:pt x="92656" y="11510"/>
                </a:lnTo>
                <a:lnTo>
                  <a:pt x="92656" y="11574"/>
                </a:lnTo>
                <a:lnTo>
                  <a:pt x="92656" y="11574"/>
                </a:lnTo>
                <a:cubicBezTo>
                  <a:pt x="92656" y="11574"/>
                  <a:pt x="92913" y="11831"/>
                  <a:pt x="92848" y="11960"/>
                </a:cubicBezTo>
                <a:close/>
                <a:moveTo>
                  <a:pt x="93556" y="11253"/>
                </a:moveTo>
                <a:lnTo>
                  <a:pt x="93556" y="11253"/>
                </a:lnTo>
                <a:cubicBezTo>
                  <a:pt x="93363" y="11188"/>
                  <a:pt x="93491" y="11124"/>
                  <a:pt x="93556" y="11124"/>
                </a:cubicBezTo>
                <a:lnTo>
                  <a:pt x="93620" y="10995"/>
                </a:lnTo>
                <a:cubicBezTo>
                  <a:pt x="93749" y="10931"/>
                  <a:pt x="93877" y="10995"/>
                  <a:pt x="93749" y="11124"/>
                </a:cubicBezTo>
                <a:cubicBezTo>
                  <a:pt x="93813" y="11188"/>
                  <a:pt x="93556" y="11317"/>
                  <a:pt x="93556" y="11253"/>
                </a:cubicBezTo>
                <a:close/>
                <a:moveTo>
                  <a:pt x="87447" y="10288"/>
                </a:moveTo>
                <a:lnTo>
                  <a:pt x="87447" y="10160"/>
                </a:lnTo>
                <a:lnTo>
                  <a:pt x="87383" y="10160"/>
                </a:lnTo>
                <a:cubicBezTo>
                  <a:pt x="87383" y="10224"/>
                  <a:pt x="87447" y="10224"/>
                  <a:pt x="87447" y="10288"/>
                </a:cubicBezTo>
                <a:close/>
                <a:moveTo>
                  <a:pt x="94070" y="10481"/>
                </a:moveTo>
                <a:lnTo>
                  <a:pt x="94199" y="10352"/>
                </a:lnTo>
                <a:lnTo>
                  <a:pt x="94263" y="10288"/>
                </a:lnTo>
                <a:cubicBezTo>
                  <a:pt x="94327" y="10224"/>
                  <a:pt x="94520" y="10160"/>
                  <a:pt x="94585" y="10160"/>
                </a:cubicBezTo>
                <a:lnTo>
                  <a:pt x="94585" y="10160"/>
                </a:lnTo>
                <a:cubicBezTo>
                  <a:pt x="94649" y="10224"/>
                  <a:pt x="94585" y="10224"/>
                  <a:pt x="94585" y="10224"/>
                </a:cubicBezTo>
                <a:cubicBezTo>
                  <a:pt x="94585" y="10224"/>
                  <a:pt x="94585" y="10288"/>
                  <a:pt x="94649" y="10288"/>
                </a:cubicBezTo>
                <a:lnTo>
                  <a:pt x="94842" y="10288"/>
                </a:lnTo>
                <a:lnTo>
                  <a:pt x="94842" y="10224"/>
                </a:lnTo>
                <a:cubicBezTo>
                  <a:pt x="94713" y="10160"/>
                  <a:pt x="94520" y="10160"/>
                  <a:pt x="94392" y="10224"/>
                </a:cubicBezTo>
                <a:lnTo>
                  <a:pt x="94070" y="10224"/>
                </a:lnTo>
                <a:lnTo>
                  <a:pt x="94070" y="10224"/>
                </a:lnTo>
                <a:lnTo>
                  <a:pt x="94006" y="10031"/>
                </a:lnTo>
                <a:cubicBezTo>
                  <a:pt x="93877" y="10160"/>
                  <a:pt x="93620" y="10288"/>
                  <a:pt x="93556" y="10288"/>
                </a:cubicBezTo>
                <a:cubicBezTo>
                  <a:pt x="93427" y="10288"/>
                  <a:pt x="93427" y="10352"/>
                  <a:pt x="93556" y="10352"/>
                </a:cubicBezTo>
                <a:cubicBezTo>
                  <a:pt x="93620" y="10288"/>
                  <a:pt x="93942" y="10481"/>
                  <a:pt x="94070" y="10481"/>
                </a:cubicBezTo>
                <a:close/>
                <a:moveTo>
                  <a:pt x="21477" y="3794"/>
                </a:moveTo>
                <a:lnTo>
                  <a:pt x="21027" y="3794"/>
                </a:lnTo>
                <a:lnTo>
                  <a:pt x="20834" y="3794"/>
                </a:lnTo>
                <a:lnTo>
                  <a:pt x="20834" y="3794"/>
                </a:lnTo>
                <a:lnTo>
                  <a:pt x="20577" y="3858"/>
                </a:lnTo>
                <a:cubicBezTo>
                  <a:pt x="20512" y="4051"/>
                  <a:pt x="20512" y="4180"/>
                  <a:pt x="20577" y="4180"/>
                </a:cubicBezTo>
                <a:cubicBezTo>
                  <a:pt x="20577" y="4180"/>
                  <a:pt x="20705" y="4051"/>
                  <a:pt x="20834" y="4051"/>
                </a:cubicBezTo>
                <a:cubicBezTo>
                  <a:pt x="20898" y="4051"/>
                  <a:pt x="21155" y="4115"/>
                  <a:pt x="21284" y="4051"/>
                </a:cubicBezTo>
                <a:cubicBezTo>
                  <a:pt x="21348" y="4051"/>
                  <a:pt x="21541" y="3858"/>
                  <a:pt x="21541" y="3858"/>
                </a:cubicBezTo>
                <a:cubicBezTo>
                  <a:pt x="21541" y="3858"/>
                  <a:pt x="21541" y="3794"/>
                  <a:pt x="21477" y="3794"/>
                </a:cubicBezTo>
                <a:close/>
                <a:moveTo>
                  <a:pt x="87383" y="9517"/>
                </a:moveTo>
                <a:cubicBezTo>
                  <a:pt x="87447" y="9517"/>
                  <a:pt x="87447" y="9581"/>
                  <a:pt x="87512" y="9581"/>
                </a:cubicBezTo>
                <a:lnTo>
                  <a:pt x="87769" y="9645"/>
                </a:lnTo>
                <a:cubicBezTo>
                  <a:pt x="87769" y="9517"/>
                  <a:pt x="87576" y="9517"/>
                  <a:pt x="87512" y="9517"/>
                </a:cubicBezTo>
                <a:cubicBezTo>
                  <a:pt x="87447" y="9517"/>
                  <a:pt x="87254" y="9388"/>
                  <a:pt x="87254" y="9388"/>
                </a:cubicBezTo>
                <a:lnTo>
                  <a:pt x="87126" y="9517"/>
                </a:lnTo>
                <a:cubicBezTo>
                  <a:pt x="87126" y="9517"/>
                  <a:pt x="87062" y="9581"/>
                  <a:pt x="87062" y="9645"/>
                </a:cubicBezTo>
                <a:cubicBezTo>
                  <a:pt x="87062" y="9645"/>
                  <a:pt x="87126" y="9709"/>
                  <a:pt x="87254" y="9838"/>
                </a:cubicBezTo>
                <a:lnTo>
                  <a:pt x="87383" y="9902"/>
                </a:lnTo>
                <a:lnTo>
                  <a:pt x="87447" y="9902"/>
                </a:lnTo>
                <a:lnTo>
                  <a:pt x="87447" y="9838"/>
                </a:lnTo>
                <a:cubicBezTo>
                  <a:pt x="87383" y="9838"/>
                  <a:pt x="87383" y="9838"/>
                  <a:pt x="87254" y="9709"/>
                </a:cubicBezTo>
                <a:cubicBezTo>
                  <a:pt x="87254" y="9581"/>
                  <a:pt x="87254" y="9581"/>
                  <a:pt x="87383" y="9517"/>
                </a:cubicBezTo>
                <a:cubicBezTo>
                  <a:pt x="87254" y="9517"/>
                  <a:pt x="87254" y="9517"/>
                  <a:pt x="87383" y="9517"/>
                </a:cubicBezTo>
                <a:close/>
                <a:moveTo>
                  <a:pt x="12539" y="5016"/>
                </a:moveTo>
                <a:cubicBezTo>
                  <a:pt x="12539" y="5016"/>
                  <a:pt x="12668" y="5209"/>
                  <a:pt x="12668" y="5144"/>
                </a:cubicBezTo>
                <a:cubicBezTo>
                  <a:pt x="12796" y="5080"/>
                  <a:pt x="12925" y="4887"/>
                  <a:pt x="12989" y="4887"/>
                </a:cubicBezTo>
                <a:cubicBezTo>
                  <a:pt x="13118" y="4887"/>
                  <a:pt x="13246" y="4887"/>
                  <a:pt x="13246" y="5016"/>
                </a:cubicBezTo>
                <a:lnTo>
                  <a:pt x="13311" y="5016"/>
                </a:lnTo>
                <a:lnTo>
                  <a:pt x="13504" y="5016"/>
                </a:lnTo>
                <a:cubicBezTo>
                  <a:pt x="13504" y="4887"/>
                  <a:pt x="13246" y="4823"/>
                  <a:pt x="13118" y="4823"/>
                </a:cubicBezTo>
                <a:lnTo>
                  <a:pt x="12925" y="4823"/>
                </a:lnTo>
                <a:lnTo>
                  <a:pt x="12861" y="4823"/>
                </a:lnTo>
                <a:cubicBezTo>
                  <a:pt x="12796" y="4823"/>
                  <a:pt x="12603" y="5016"/>
                  <a:pt x="12539" y="5016"/>
                </a:cubicBezTo>
                <a:cubicBezTo>
                  <a:pt x="12475" y="4887"/>
                  <a:pt x="12539" y="5016"/>
                  <a:pt x="12539" y="5016"/>
                </a:cubicBezTo>
                <a:close/>
                <a:moveTo>
                  <a:pt x="81403" y="322"/>
                </a:moveTo>
                <a:cubicBezTo>
                  <a:pt x="81468" y="258"/>
                  <a:pt x="81596" y="193"/>
                  <a:pt x="81725" y="258"/>
                </a:cubicBezTo>
                <a:lnTo>
                  <a:pt x="81725" y="258"/>
                </a:lnTo>
                <a:cubicBezTo>
                  <a:pt x="81789" y="258"/>
                  <a:pt x="81982" y="193"/>
                  <a:pt x="81982" y="193"/>
                </a:cubicBezTo>
                <a:lnTo>
                  <a:pt x="82111" y="193"/>
                </a:lnTo>
                <a:lnTo>
                  <a:pt x="82111" y="193"/>
                </a:lnTo>
                <a:lnTo>
                  <a:pt x="82111" y="65"/>
                </a:lnTo>
                <a:lnTo>
                  <a:pt x="81789" y="65"/>
                </a:lnTo>
                <a:cubicBezTo>
                  <a:pt x="81725" y="65"/>
                  <a:pt x="81725" y="0"/>
                  <a:pt x="81660" y="65"/>
                </a:cubicBezTo>
                <a:lnTo>
                  <a:pt x="81660" y="65"/>
                </a:lnTo>
                <a:cubicBezTo>
                  <a:pt x="81468" y="65"/>
                  <a:pt x="81339" y="65"/>
                  <a:pt x="81339" y="193"/>
                </a:cubicBezTo>
                <a:lnTo>
                  <a:pt x="81339" y="258"/>
                </a:lnTo>
                <a:cubicBezTo>
                  <a:pt x="81339" y="258"/>
                  <a:pt x="81339" y="322"/>
                  <a:pt x="81403" y="322"/>
                </a:cubicBezTo>
                <a:cubicBezTo>
                  <a:pt x="81339" y="322"/>
                  <a:pt x="81403" y="322"/>
                  <a:pt x="81403" y="322"/>
                </a:cubicBezTo>
                <a:close/>
                <a:moveTo>
                  <a:pt x="88155" y="9388"/>
                </a:moveTo>
                <a:lnTo>
                  <a:pt x="88026" y="9388"/>
                </a:lnTo>
                <a:cubicBezTo>
                  <a:pt x="87897" y="9517"/>
                  <a:pt x="87897" y="9709"/>
                  <a:pt x="88026" y="9838"/>
                </a:cubicBezTo>
                <a:cubicBezTo>
                  <a:pt x="88026" y="9902"/>
                  <a:pt x="88155" y="9709"/>
                  <a:pt x="88219" y="9645"/>
                </a:cubicBezTo>
                <a:cubicBezTo>
                  <a:pt x="88348" y="9581"/>
                  <a:pt x="88348" y="9517"/>
                  <a:pt x="88155" y="9388"/>
                </a:cubicBezTo>
                <a:cubicBezTo>
                  <a:pt x="88219" y="9388"/>
                  <a:pt x="88219" y="9388"/>
                  <a:pt x="88155" y="9388"/>
                </a:cubicBezTo>
                <a:close/>
                <a:moveTo>
                  <a:pt x="10032" y="7395"/>
                </a:moveTo>
                <a:lnTo>
                  <a:pt x="10032" y="7395"/>
                </a:lnTo>
                <a:cubicBezTo>
                  <a:pt x="9967" y="7395"/>
                  <a:pt x="10032" y="7588"/>
                  <a:pt x="10096" y="7588"/>
                </a:cubicBezTo>
                <a:cubicBezTo>
                  <a:pt x="10224" y="7588"/>
                  <a:pt x="10289" y="7459"/>
                  <a:pt x="10289" y="7395"/>
                </a:cubicBezTo>
                <a:lnTo>
                  <a:pt x="10353" y="7395"/>
                </a:lnTo>
                <a:cubicBezTo>
                  <a:pt x="10417" y="7330"/>
                  <a:pt x="10353" y="7330"/>
                  <a:pt x="10353" y="7266"/>
                </a:cubicBezTo>
                <a:lnTo>
                  <a:pt x="10289" y="7266"/>
                </a:lnTo>
                <a:cubicBezTo>
                  <a:pt x="10224" y="7266"/>
                  <a:pt x="10096" y="7330"/>
                  <a:pt x="10096" y="7330"/>
                </a:cubicBezTo>
                <a:lnTo>
                  <a:pt x="10096" y="7330"/>
                </a:lnTo>
                <a:cubicBezTo>
                  <a:pt x="10224" y="7395"/>
                  <a:pt x="10096" y="7395"/>
                  <a:pt x="10096" y="7395"/>
                </a:cubicBezTo>
                <a:cubicBezTo>
                  <a:pt x="10160" y="7459"/>
                  <a:pt x="10096" y="7459"/>
                  <a:pt x="10032" y="7395"/>
                </a:cubicBezTo>
                <a:close/>
                <a:moveTo>
                  <a:pt x="13825" y="4823"/>
                </a:moveTo>
                <a:cubicBezTo>
                  <a:pt x="13889" y="4823"/>
                  <a:pt x="13889" y="4758"/>
                  <a:pt x="13954" y="4694"/>
                </a:cubicBezTo>
                <a:lnTo>
                  <a:pt x="13954" y="4694"/>
                </a:lnTo>
                <a:cubicBezTo>
                  <a:pt x="13954" y="4694"/>
                  <a:pt x="14082" y="4694"/>
                  <a:pt x="14082" y="4566"/>
                </a:cubicBezTo>
                <a:cubicBezTo>
                  <a:pt x="14082" y="4501"/>
                  <a:pt x="13632" y="4694"/>
                  <a:pt x="13568" y="4694"/>
                </a:cubicBezTo>
                <a:cubicBezTo>
                  <a:pt x="13504" y="4694"/>
                  <a:pt x="13568" y="4758"/>
                  <a:pt x="13632" y="4823"/>
                </a:cubicBezTo>
                <a:close/>
                <a:moveTo>
                  <a:pt x="17426" y="4244"/>
                </a:moveTo>
                <a:lnTo>
                  <a:pt x="17426" y="4244"/>
                </a:lnTo>
                <a:lnTo>
                  <a:pt x="17619" y="4244"/>
                </a:lnTo>
                <a:cubicBezTo>
                  <a:pt x="17683" y="4244"/>
                  <a:pt x="17747" y="4115"/>
                  <a:pt x="17683" y="3987"/>
                </a:cubicBezTo>
                <a:cubicBezTo>
                  <a:pt x="17619" y="3923"/>
                  <a:pt x="17426" y="3923"/>
                  <a:pt x="17426" y="3923"/>
                </a:cubicBezTo>
                <a:cubicBezTo>
                  <a:pt x="17426" y="3923"/>
                  <a:pt x="17362" y="4115"/>
                  <a:pt x="17362" y="4180"/>
                </a:cubicBezTo>
                <a:cubicBezTo>
                  <a:pt x="17362" y="4244"/>
                  <a:pt x="17426" y="4373"/>
                  <a:pt x="17426" y="4244"/>
                </a:cubicBezTo>
                <a:close/>
                <a:moveTo>
                  <a:pt x="24563" y="16654"/>
                </a:moveTo>
                <a:lnTo>
                  <a:pt x="24499" y="16525"/>
                </a:lnTo>
                <a:lnTo>
                  <a:pt x="24499" y="16525"/>
                </a:lnTo>
                <a:cubicBezTo>
                  <a:pt x="24370" y="16654"/>
                  <a:pt x="24242" y="16718"/>
                  <a:pt x="24370" y="16782"/>
                </a:cubicBezTo>
                <a:lnTo>
                  <a:pt x="24370" y="16782"/>
                </a:lnTo>
                <a:lnTo>
                  <a:pt x="24499" y="16782"/>
                </a:lnTo>
                <a:cubicBezTo>
                  <a:pt x="24692" y="16718"/>
                  <a:pt x="24692" y="16654"/>
                  <a:pt x="24563" y="1665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"/>
          <p:cNvSpPr txBox="1"/>
          <p:nvPr>
            <p:ph type="ctrTitle"/>
          </p:nvPr>
        </p:nvSpPr>
        <p:spPr>
          <a:xfrm>
            <a:off x="1135538" y="212300"/>
            <a:ext cx="68211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SPORT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RENT</a:t>
            </a:r>
            <a:endParaRPr/>
          </a:p>
        </p:txBody>
      </p:sp>
      <p:sp>
        <p:nvSpPr>
          <p:cNvPr id="234" name="Google Shape;234;p1"/>
          <p:cNvSpPr txBox="1"/>
          <p:nvPr>
            <p:ph idx="1" type="subTitle"/>
          </p:nvPr>
        </p:nvSpPr>
        <p:spPr>
          <a:xfrm>
            <a:off x="2411888" y="3318250"/>
            <a:ext cx="42684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Abraham Esquenazi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Franco Navarrete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Bryan Miranda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"/>
          <p:cNvSpPr/>
          <p:nvPr/>
        </p:nvSpPr>
        <p:spPr>
          <a:xfrm>
            <a:off x="5875975" y="4277850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3592175" y="2713550"/>
            <a:ext cx="224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rter One"/>
                <a:ea typeface="Carter One"/>
                <a:cs typeface="Carter One"/>
                <a:sym typeface="Carter One"/>
              </a:rPr>
              <a:t>Tu Match Perfecto</a:t>
            </a:r>
            <a:endParaRPr sz="1600"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7e942fad6_0_0"/>
          <p:cNvSpPr txBox="1"/>
          <p:nvPr>
            <p:ph type="title"/>
          </p:nvPr>
        </p:nvSpPr>
        <p:spPr>
          <a:xfrm>
            <a:off x="78475" y="7534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Evidencias Por Sprint en general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7" name="Google Shape;297;g2f7e942fad6_0_0"/>
          <p:cNvSpPr txBox="1"/>
          <p:nvPr>
            <p:ph idx="1" type="body"/>
          </p:nvPr>
        </p:nvSpPr>
        <p:spPr>
          <a:xfrm>
            <a:off x="954325" y="1311500"/>
            <a:ext cx="7469700" cy="18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1.-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2.-Sprint retrospective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3.-Sprint planning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4.-Sprint Review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5.-incremento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6.-Daily meeting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2f7e942fad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125" y="2860050"/>
            <a:ext cx="3302050" cy="18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6db1ee8a3_1_7"/>
          <p:cNvSpPr txBox="1"/>
          <p:nvPr>
            <p:ph type="title"/>
          </p:nvPr>
        </p:nvSpPr>
        <p:spPr>
          <a:xfrm>
            <a:off x="141525" y="103225"/>
            <a:ext cx="19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EPICAS</a:t>
            </a:r>
            <a:r>
              <a:rPr lang="en">
                <a:solidFill>
                  <a:srgbClr val="000000"/>
                </a:solidFill>
              </a:rPr>
              <a:t>.</a:t>
            </a:r>
            <a:r>
              <a:rPr lang="en"/>
              <a:t> </a:t>
            </a:r>
            <a:endParaRPr/>
          </a:p>
        </p:txBody>
      </p:sp>
      <p:sp>
        <p:nvSpPr>
          <p:cNvPr id="304" name="Google Shape;304;g2f6db1ee8a3_1_7"/>
          <p:cNvSpPr txBox="1"/>
          <p:nvPr>
            <p:ph idx="1" type="body"/>
          </p:nvPr>
        </p:nvSpPr>
        <p:spPr>
          <a:xfrm>
            <a:off x="365975" y="1018125"/>
            <a:ext cx="7728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Gestión de Usuarios y Autenticación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Gestión de Canchas y Reservas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 Integración de Geolocalización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 Gestión y Monitoreo del Sistema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5.-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pago y facturaciòn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6.-Generaciòn de reportes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6db1ee8a3_1_12"/>
          <p:cNvSpPr txBox="1"/>
          <p:nvPr>
            <p:ph type="title"/>
          </p:nvPr>
        </p:nvSpPr>
        <p:spPr>
          <a:xfrm>
            <a:off x="0" y="0"/>
            <a:ext cx="8899200" cy="1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Historias de Usuario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(Product Backlog)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0" name="Google Shape;310;g2f6db1ee8a3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7763"/>
            <a:ext cx="8839201" cy="16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836d7c477_0_6"/>
          <p:cNvSpPr txBox="1"/>
          <p:nvPr>
            <p:ph type="title"/>
          </p:nvPr>
        </p:nvSpPr>
        <p:spPr>
          <a:xfrm>
            <a:off x="0" y="0"/>
            <a:ext cx="8899200" cy="1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Historias de Usuario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(Product Backlog)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g30836d7c47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9725"/>
            <a:ext cx="8839200" cy="116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6db1ee8a3_0_6"/>
          <p:cNvSpPr txBox="1"/>
          <p:nvPr>
            <p:ph type="title"/>
          </p:nvPr>
        </p:nvSpPr>
        <p:spPr>
          <a:xfrm>
            <a:off x="38700" y="44625"/>
            <a:ext cx="34590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CRONOGRAMA.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2" name="Google Shape;322;g2f6db1ee8a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113" y="793475"/>
            <a:ext cx="6731776" cy="41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737ef6493_0_1"/>
          <p:cNvSpPr txBox="1"/>
          <p:nvPr>
            <p:ph type="title"/>
          </p:nvPr>
        </p:nvSpPr>
        <p:spPr>
          <a:xfrm>
            <a:off x="38700" y="44625"/>
            <a:ext cx="34590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CRONOGRAMA.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g28737ef649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75" y="1099625"/>
            <a:ext cx="8036675" cy="25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8737ef6493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75" y="3730050"/>
            <a:ext cx="7845776" cy="7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f6db1ee8a3_1_22"/>
          <p:cNvSpPr txBox="1"/>
          <p:nvPr>
            <p:ph type="title"/>
          </p:nvPr>
        </p:nvSpPr>
        <p:spPr>
          <a:xfrm>
            <a:off x="60275" y="0"/>
            <a:ext cx="74055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0 (</a:t>
            </a:r>
            <a:r>
              <a:rPr lang="en">
                <a:solidFill>
                  <a:srgbClr val="000000"/>
                </a:solidFill>
              </a:rPr>
              <a:t>Configuración</a:t>
            </a:r>
            <a:r>
              <a:rPr lang="en">
                <a:solidFill>
                  <a:srgbClr val="000000"/>
                </a:solidFill>
              </a:rPr>
              <a:t> de entorno) . (1 semana)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f6db1ee8a3_1_22"/>
          <p:cNvSpPr txBox="1"/>
          <p:nvPr>
            <p:ph idx="1" type="body"/>
          </p:nvPr>
        </p:nvSpPr>
        <p:spPr>
          <a:xfrm>
            <a:off x="181725" y="1203800"/>
            <a:ext cx="7469700" cy="13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Instalacion de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Instalaciòn de Visual Studio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 Preparar Base de datos SupaBase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 Instalaciòn de NextJS con React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g2f6db1ee8a3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800" y="2398625"/>
            <a:ext cx="25336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f6db1ee8a3_1_22"/>
          <p:cNvSpPr txBox="1"/>
          <p:nvPr/>
        </p:nvSpPr>
        <p:spPr>
          <a:xfrm>
            <a:off x="585075" y="2742175"/>
            <a:ext cx="44262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Evidencia de este Sprint: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Daily </a:t>
            </a:r>
            <a:r>
              <a:rPr lang="en" sz="1300"/>
              <a:t>Meeting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Acta Daily meeting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Documento explicativo de </a:t>
            </a:r>
            <a:r>
              <a:rPr lang="en" sz="1300"/>
              <a:t>Instalación</a:t>
            </a:r>
            <a:r>
              <a:rPr lang="en" sz="1300"/>
              <a:t> de </a:t>
            </a:r>
            <a:r>
              <a:rPr lang="en" sz="1300"/>
              <a:t>dependencias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Sprint Retrospective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Sprint backlog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6db1ee8a3_1_28"/>
          <p:cNvSpPr txBox="1"/>
          <p:nvPr>
            <p:ph type="title"/>
          </p:nvPr>
        </p:nvSpPr>
        <p:spPr>
          <a:xfrm>
            <a:off x="106350" y="49146"/>
            <a:ext cx="7704000" cy="17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1 (FrontEnd y Backend con funcionalidades básicas) (4 semanas).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3" name="Google Shape;343;g2f6db1ee8a3_1_28"/>
          <p:cNvSpPr txBox="1"/>
          <p:nvPr>
            <p:ph idx="1" type="body"/>
          </p:nvPr>
        </p:nvSpPr>
        <p:spPr>
          <a:xfrm>
            <a:off x="203275" y="1766775"/>
            <a:ext cx="6135900" cy="33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la interfaz de usuario (Next.js):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Vistas para reservas de canchas.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Panel de usuario para gestión de cuentas.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Funcionalidades como inicio de sesión y recuperación de contraseñas.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de la base de datos con Supabase (PostgreSQL):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 autenticación de usuarios con Supabase.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Conexión y manejo de datos, como imágenes y reservas de usuarios,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desde el frontend.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de canchas: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/>
              <a:t>Necesito poder filtrar las canchas según la puntuación de los usuarios que realizaron reservas y por tipo de cancha.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g2f6db1ee8a3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700" y="3490050"/>
            <a:ext cx="24878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f6db1ee8a3_1_28"/>
          <p:cNvSpPr txBox="1"/>
          <p:nvPr/>
        </p:nvSpPr>
        <p:spPr>
          <a:xfrm>
            <a:off x="5713300" y="1495100"/>
            <a:ext cx="2564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Evidencias Sprint 1: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Daily meeting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Acta Daily meeting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Incremento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Sprint backlog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Sprint Review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Sprint retrospective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Sprint Planning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6db1ee8a3_1_43"/>
          <p:cNvSpPr txBox="1"/>
          <p:nvPr>
            <p:ph type="title"/>
          </p:nvPr>
        </p:nvSpPr>
        <p:spPr>
          <a:xfrm>
            <a:off x="56150" y="43575"/>
            <a:ext cx="69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2 ( </a:t>
            </a:r>
            <a:r>
              <a:rPr lang="en">
                <a:solidFill>
                  <a:srgbClr val="000000"/>
                </a:solidFill>
              </a:rPr>
              <a:t>Métodos</a:t>
            </a:r>
            <a:r>
              <a:rPr lang="en">
                <a:solidFill>
                  <a:srgbClr val="000000"/>
                </a:solidFill>
              </a:rPr>
              <a:t> de pago y Geolocalización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(3 semanas)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1" name="Google Shape;351;g2f6db1ee8a3_1_43"/>
          <p:cNvSpPr txBox="1"/>
          <p:nvPr>
            <p:ph idx="1" type="body"/>
          </p:nvPr>
        </p:nvSpPr>
        <p:spPr>
          <a:xfrm>
            <a:off x="159175" y="1690475"/>
            <a:ext cx="7469700" cy="32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Configuración del entorno de método de pago: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Configuración relacionada a la instalación y creación de cuenta en el sistema de pago que corresponda, con este punto se pretende sentar bases para la utilización posterior donde se desarrollará dentro del sitio web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2 - Integración del método de pago con el sistema: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dentro del sistema donde se integrará con el backend para su posterior uso en el pago de las reservas de canchas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de la API de geolocalización: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Mostrar canchas en base a la ubicación del usuario.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Filtros de búsqueda basados en geolocalización.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Reportes y alertas sobre las canchas que han sido reservadas: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Ver los reportes asociados a las calificaciones y comentarios que los usuarios dejen en la reserva.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Recibir alertas cuando una cancha reciba puntuaciones para visualizar la puntuación de la cancha que se registró.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g2f6db1ee8a3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397" y="354072"/>
            <a:ext cx="1720525" cy="15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f6db1ee8a3_1_43"/>
          <p:cNvSpPr txBox="1"/>
          <p:nvPr/>
        </p:nvSpPr>
        <p:spPr>
          <a:xfrm>
            <a:off x="6963050" y="2738250"/>
            <a:ext cx="2764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Evidencia del Sprint 2: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Daily meeting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Acta Daily meeting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Incremento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Sprint backlog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Sprint Review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Sprint retrospective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Sprint Pl</a:t>
            </a:r>
            <a:r>
              <a:rPr lang="en" sz="1200"/>
              <a:t>anning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f6db1ee8a3_1_48"/>
          <p:cNvSpPr txBox="1"/>
          <p:nvPr>
            <p:ph type="title"/>
          </p:nvPr>
        </p:nvSpPr>
        <p:spPr>
          <a:xfrm>
            <a:off x="22675" y="0"/>
            <a:ext cx="66099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3 (</a:t>
            </a:r>
            <a:r>
              <a:rPr lang="en">
                <a:solidFill>
                  <a:srgbClr val="000000"/>
                </a:solidFill>
              </a:rPr>
              <a:t>Despliegue y migración) (3 semanas)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9" name="Google Shape;359;g2f6db1ee8a3_1_48"/>
          <p:cNvSpPr txBox="1"/>
          <p:nvPr>
            <p:ph idx="1" type="body"/>
          </p:nvPr>
        </p:nvSpPr>
        <p:spPr>
          <a:xfrm>
            <a:off x="519525" y="2022025"/>
            <a:ext cx="5789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Migración de la aplicación web y la base de datos a un entorno cloud.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Documentación final del proyecto.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2f6db1ee8a3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538" y="252666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f6db1ee8a3_1_48"/>
          <p:cNvSpPr txBox="1"/>
          <p:nvPr/>
        </p:nvSpPr>
        <p:spPr>
          <a:xfrm>
            <a:off x="432450" y="2894800"/>
            <a:ext cx="39987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Evidencias del Sprint 3: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Daily meeting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Acta de Daily meeting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Incremento final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Sprint review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Sprint Backlog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Sprint retrospective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19a2cb058_0_0"/>
          <p:cNvSpPr txBox="1"/>
          <p:nvPr>
            <p:ph type="title"/>
          </p:nvPr>
        </p:nvSpPr>
        <p:spPr>
          <a:xfrm>
            <a:off x="86225" y="101625"/>
            <a:ext cx="3019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CONTENIDO</a:t>
            </a:r>
            <a:r>
              <a:rPr lang="en">
                <a:solidFill>
                  <a:srgbClr val="132026"/>
                </a:solidFill>
              </a:rPr>
              <a:t>.</a:t>
            </a:r>
            <a:endParaRPr>
              <a:solidFill>
                <a:srgbClr val="132026"/>
              </a:solidFill>
            </a:endParaRPr>
          </a:p>
        </p:txBody>
      </p:sp>
      <p:sp>
        <p:nvSpPr>
          <p:cNvPr id="242" name="Google Shape;242;g2819a2cb058_0_0"/>
          <p:cNvSpPr txBox="1"/>
          <p:nvPr>
            <p:ph idx="1" type="body"/>
          </p:nvPr>
        </p:nvSpPr>
        <p:spPr>
          <a:xfrm>
            <a:off x="714400" y="1075100"/>
            <a:ext cx="7469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Solucion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Metodologia Scrum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backlog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Carta Gantt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6db1ee8a3_0_12"/>
          <p:cNvSpPr txBox="1"/>
          <p:nvPr>
            <p:ph type="title"/>
          </p:nvPr>
        </p:nvSpPr>
        <p:spPr>
          <a:xfrm>
            <a:off x="61125" y="49625"/>
            <a:ext cx="35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CONCLUSIONES.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7" name="Google Shape;367;g2f6db1ee8a3_0_12"/>
          <p:cNvSpPr/>
          <p:nvPr/>
        </p:nvSpPr>
        <p:spPr>
          <a:xfrm>
            <a:off x="443225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</a:t>
            </a:r>
            <a:r>
              <a:rPr lang="en" sz="1300"/>
              <a:t>Además</a:t>
            </a:r>
            <a:r>
              <a:rPr lang="en" sz="1300"/>
              <a:t> de facilitar el proceso de reservas de canchas o recintos deportivos, mejora la eficiencia y experiencia de usuario, </a:t>
            </a:r>
            <a:r>
              <a:rPr lang="en" sz="1300"/>
              <a:t>además</a:t>
            </a:r>
            <a:r>
              <a:rPr lang="en" sz="1300"/>
              <a:t> de dar una mayor visibilidad de las canchas que tengan disponibilidad, </a:t>
            </a:r>
            <a:r>
              <a:rPr lang="en" sz="1300"/>
              <a:t>también</a:t>
            </a:r>
            <a:r>
              <a:rPr lang="en" sz="1300"/>
              <a:t> a lo largo de la carrera he adquirido una serie de conocimiento que me han permitido abordar estos </a:t>
            </a:r>
            <a:r>
              <a:rPr lang="en" sz="1300"/>
              <a:t>desafíos</a:t>
            </a:r>
            <a:r>
              <a:rPr lang="en" sz="1300"/>
              <a:t> de manera correcta</a:t>
            </a:r>
            <a:r>
              <a:rPr lang="en"/>
              <a:t>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Abraham Esquenazi.</a:t>
            </a:r>
            <a:endParaRPr b="1"/>
          </a:p>
        </p:txBody>
      </p:sp>
      <p:sp>
        <p:nvSpPr>
          <p:cNvPr id="368" name="Google Shape;368;g2f6db1ee8a3_0_12"/>
          <p:cNvSpPr/>
          <p:nvPr/>
        </p:nvSpPr>
        <p:spPr>
          <a:xfrm>
            <a:off x="3455950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9" name="Google Shape;369;g2f6db1ee8a3_0_12"/>
          <p:cNvSpPr/>
          <p:nvPr/>
        </p:nvSpPr>
        <p:spPr>
          <a:xfrm>
            <a:off x="6468675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“</a:t>
            </a:r>
            <a:r>
              <a:rPr lang="en" sz="1300"/>
              <a:t>Este proyecto es factible y ofrece claros beneficios: automatiza la gestión de reservas, facilitando a los dueños de recintos deportivos la administración de horarios y ofreciendo a los clientes una experiencia más ágil. Al simplificar el acceso a las instalaciones, también promueve la participación en actividades deportivas, mejorando la salud y bienestar de la comunidad.</a:t>
            </a:r>
            <a:r>
              <a:rPr lang="en" sz="1300">
                <a:solidFill>
                  <a:schemeClr val="dk1"/>
                </a:solidFill>
              </a:rPr>
              <a:t>”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Franco Navarrete</a:t>
            </a:r>
            <a:endParaRPr b="1" sz="1300"/>
          </a:p>
        </p:txBody>
      </p:sp>
      <p:sp>
        <p:nvSpPr>
          <p:cNvPr id="370" name="Google Shape;370;g2f6db1ee8a3_0_12"/>
          <p:cNvSpPr txBox="1"/>
          <p:nvPr/>
        </p:nvSpPr>
        <p:spPr>
          <a:xfrm>
            <a:off x="3521325" y="847150"/>
            <a:ext cx="1877400" cy="24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“Es un proyecto con una alta factibilidad de realizarlo ya que aumentará las opciones para que los recintos deportivos tengan opciones más rápidas para ofrecer sus servicios y que la gente tenga una excelente experiencia a la hora de reservar”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Brayan Miranda</a:t>
            </a:r>
            <a:endParaRPr b="1"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65a6da758_0_0"/>
          <p:cNvSpPr txBox="1"/>
          <p:nvPr>
            <p:ph type="title"/>
          </p:nvPr>
        </p:nvSpPr>
        <p:spPr>
          <a:xfrm>
            <a:off x="52850" y="77350"/>
            <a:ext cx="277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CONTEXTO.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g2f65a6da758_0_0"/>
          <p:cNvSpPr txBox="1"/>
          <p:nvPr>
            <p:ph idx="1" type="body"/>
          </p:nvPr>
        </p:nvSpPr>
        <p:spPr>
          <a:xfrm>
            <a:off x="124275" y="724300"/>
            <a:ext cx="7254900" cy="13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 de amigos que disponen de recinto deportivo, especialmente de canchas de futbol, tiene dificultad a la hora de concretar las reservas por el gran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cliente preguntando por sus servicios, haciendo que el proceso de reserva se vea afectado y consumiendo mucho tiempo.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2f65a6da75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763" y="2105200"/>
            <a:ext cx="2357875" cy="2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65a6da758_0_5"/>
          <p:cNvSpPr txBox="1"/>
          <p:nvPr>
            <p:ph type="title"/>
          </p:nvPr>
        </p:nvSpPr>
        <p:spPr>
          <a:xfrm>
            <a:off x="76950" y="98375"/>
            <a:ext cx="28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PROBLEMA.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5" name="Google Shape;255;g2f65a6da758_0_5"/>
          <p:cNvSpPr txBox="1"/>
          <p:nvPr>
            <p:ph idx="1" type="body"/>
          </p:nvPr>
        </p:nvSpPr>
        <p:spPr>
          <a:xfrm>
            <a:off x="76950" y="635825"/>
            <a:ext cx="74697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Existen diversos tipos de problemas a la hora de querer realizar una actividad deportiva, entre ellos se encuentra: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Dificultad a la hora de agendar reservas.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Recintos con pocas opciones de pago.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Poco conocimiento de recintos deportivos para agendar reserva de cancha.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2f65a6da75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825" y="28211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f65a6da758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725" y="2821100"/>
            <a:ext cx="26289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65a6da758_0_10"/>
          <p:cNvSpPr txBox="1"/>
          <p:nvPr>
            <p:ph type="title"/>
          </p:nvPr>
        </p:nvSpPr>
        <p:spPr>
          <a:xfrm>
            <a:off x="108375" y="103650"/>
            <a:ext cx="28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SOLUCIÓN.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3" name="Google Shape;263;g2f65a6da758_0_10"/>
          <p:cNvSpPr txBox="1"/>
          <p:nvPr>
            <p:ph idx="1" type="body"/>
          </p:nvPr>
        </p:nvSpPr>
        <p:spPr>
          <a:xfrm>
            <a:off x="81625" y="744225"/>
            <a:ext cx="7163700" cy="1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una plataforma web a nivel nacional que busca resolver las ineficiencias de manera efectiva, haciendo la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reserva un proceso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automatizado, confiable y seguro entre los dueños de las canchas y los clientes. Permitiendo la facilidad para encontrar canchas o recintos deportivos según su ubicación y comparar precios en tiempo real. Además de dar una mayor visibilidad a recintos deportivos que no tienen tanto reconocimiento como otros, también  tener un apartado con valoraciones y comentarios para que los clientes puedan tener un feedback mismo de las canchas.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f65a6da75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25" y="2572250"/>
            <a:ext cx="2952924" cy="16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f65a6da758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524" y="2591688"/>
            <a:ext cx="28289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6db1ee8a3_0_17"/>
          <p:cNvSpPr txBox="1"/>
          <p:nvPr>
            <p:ph type="title"/>
          </p:nvPr>
        </p:nvSpPr>
        <p:spPr>
          <a:xfrm>
            <a:off x="97975" y="51150"/>
            <a:ext cx="36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ARQUITECTURA.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1" name="Google Shape;271;g2f6db1ee8a3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6250"/>
            <a:ext cx="8839200" cy="3893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6db1ee8a3_0_23"/>
          <p:cNvSpPr txBox="1"/>
          <p:nvPr>
            <p:ph type="title"/>
          </p:nvPr>
        </p:nvSpPr>
        <p:spPr>
          <a:xfrm>
            <a:off x="82775" y="55200"/>
            <a:ext cx="507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METODOLOGIA SCRUM.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7" name="Google Shape;277;g2f6db1ee8a3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000" y="1117775"/>
            <a:ext cx="6374001" cy="31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6db1ee8a3_0_28"/>
          <p:cNvSpPr txBox="1"/>
          <p:nvPr>
            <p:ph type="title"/>
          </p:nvPr>
        </p:nvSpPr>
        <p:spPr>
          <a:xfrm>
            <a:off x="208700" y="96900"/>
            <a:ext cx="17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ROLES.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3" name="Google Shape;283;g2f6db1ee8a3_0_28"/>
          <p:cNvSpPr txBox="1"/>
          <p:nvPr/>
        </p:nvSpPr>
        <p:spPr>
          <a:xfrm>
            <a:off x="208700" y="1189725"/>
            <a:ext cx="71913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 Owner: </a:t>
            </a:r>
            <a:r>
              <a:rPr b="1" lang="en"/>
              <a:t>Abraham Esquenazi</a:t>
            </a:r>
            <a:endParaRPr b="1"/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Se encargará de crear, gestionar y priorizar el Product Backlog, asegurando que se trabaje en las funcionalidades más importantes además de tomar decisiones sobre las características y funcionalidades que se implementen dentro del sitio web 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Scrum Master : Franco Navarrete.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Encargado de facilitar el proceso y asegurar que el equipo siga los principios de SCRUM, además de gestionar la comunicación y resolver impedimentos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Equipo de desarrollo: </a:t>
            </a:r>
            <a:r>
              <a:rPr lang="en"/>
              <a:t> </a:t>
            </a:r>
            <a:r>
              <a:rPr b="1" lang="en"/>
              <a:t>Brayan Miranda</a:t>
            </a:r>
            <a:endParaRPr b="1"/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Responsable de implementar las funcionalidades necesarias, realizar las pruebas correspondientes y entregar los productos al final de cada sprint.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84" name="Google Shape;284;g2f6db1ee8a3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725" y="147900"/>
            <a:ext cx="2869375" cy="15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6db1ee8a3_1_1"/>
          <p:cNvSpPr txBox="1"/>
          <p:nvPr>
            <p:ph type="title"/>
          </p:nvPr>
        </p:nvSpPr>
        <p:spPr>
          <a:xfrm>
            <a:off x="196250" y="114400"/>
            <a:ext cx="301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EVIDENCIAS.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0" name="Google Shape;290;g2f6db1ee8a3_1_1"/>
          <p:cNvSpPr txBox="1"/>
          <p:nvPr>
            <p:ph idx="1" type="body"/>
          </p:nvPr>
        </p:nvSpPr>
        <p:spPr>
          <a:xfrm>
            <a:off x="196250" y="881450"/>
            <a:ext cx="7469700" cy="26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Definición del proyecto ATP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Backlog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 Arquitectura del Sistema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 Sitio web frontend/backend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.- Impediment backlog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6.- Epicas e HU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7.- Modelo de datos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2f6db1ee8a3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550" y="3068650"/>
            <a:ext cx="3539350" cy="19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ght Sport Club by Slidesgo">
  <a:themeElements>
    <a:clrScheme name="Simple Light">
      <a:dk1>
        <a:srgbClr val="323232"/>
      </a:dk1>
      <a:lt1>
        <a:srgbClr val="FFFFFF"/>
      </a:lt1>
      <a:dk2>
        <a:srgbClr val="DDD7C8"/>
      </a:dk2>
      <a:lt2>
        <a:srgbClr val="FC3003"/>
      </a:lt2>
      <a:accent1>
        <a:srgbClr val="A39D9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